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2064C-ECEA-43D4-B1B5-E2B8E5F3AB25}" type="doc">
      <dgm:prSet loTypeId="urn:microsoft.com/office/officeart/2005/8/layout/radial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026B1F-5F80-4C6F-8B90-13261A8CBC0E}">
      <dgm:prSet phldrT="[Текст]" custT="1"/>
      <dgm:spPr/>
      <dgm:t>
        <a:bodyPr/>
        <a:lstStyle/>
        <a:p>
          <a:r>
            <a:rPr lang="uk-UA" sz="2400" dirty="0" smtClean="0"/>
            <a:t>Відміна кріпосного права</a:t>
          </a:r>
          <a:endParaRPr lang="ru-RU" sz="2400" dirty="0"/>
        </a:p>
      </dgm:t>
    </dgm:pt>
    <dgm:pt modelId="{2D08BF2D-7347-4254-A5C4-176641CC836D}" type="parTrans" cxnId="{8AC5A418-DBA4-4118-9FCA-9F8E6A2C7375}">
      <dgm:prSet/>
      <dgm:spPr/>
      <dgm:t>
        <a:bodyPr/>
        <a:lstStyle/>
        <a:p>
          <a:endParaRPr lang="ru-RU"/>
        </a:p>
      </dgm:t>
    </dgm:pt>
    <dgm:pt modelId="{8B28AA28-5FFE-4318-BFD9-AA21B251D138}" type="sibTrans" cxnId="{8AC5A418-DBA4-4118-9FCA-9F8E6A2C7375}">
      <dgm:prSet/>
      <dgm:spPr/>
      <dgm:t>
        <a:bodyPr/>
        <a:lstStyle/>
        <a:p>
          <a:endParaRPr lang="ru-RU"/>
        </a:p>
      </dgm:t>
    </dgm:pt>
    <dgm:pt modelId="{04A67FF7-B7BA-4102-93E1-41E86710EE72}">
      <dgm:prSet custT="1"/>
      <dgm:spPr/>
      <dgm:t>
        <a:bodyPr/>
        <a:lstStyle/>
        <a:p>
          <a:r>
            <a:rPr lang="ru-RU" sz="1600" dirty="0" smtClean="0"/>
            <a:t>ПОРАЗКА РОСІЇ В КРИМСЬКІЙ ВІЙНІ</a:t>
          </a:r>
        </a:p>
        <a:p>
          <a:r>
            <a:rPr lang="ru-RU" sz="1600" dirty="0" smtClean="0"/>
            <a:t> (1853-1856 гг.)</a:t>
          </a:r>
          <a:endParaRPr lang="ru-RU" sz="1600" dirty="0"/>
        </a:p>
      </dgm:t>
    </dgm:pt>
    <dgm:pt modelId="{6315C4C0-EBD0-4CB7-8CAA-6C8BAA0ACBFB}" type="parTrans" cxnId="{CCA5D0FE-4458-4D35-B281-8D24B09EE30D}">
      <dgm:prSet/>
      <dgm:spPr/>
      <dgm:t>
        <a:bodyPr/>
        <a:lstStyle/>
        <a:p>
          <a:endParaRPr lang="ru-RU"/>
        </a:p>
      </dgm:t>
    </dgm:pt>
    <dgm:pt modelId="{FDEA435C-B3CE-4BEF-A55D-33B84661F29E}" type="sibTrans" cxnId="{CCA5D0FE-4458-4D35-B281-8D24B09EE30D}">
      <dgm:prSet/>
      <dgm:spPr/>
      <dgm:t>
        <a:bodyPr/>
        <a:lstStyle/>
        <a:p>
          <a:endParaRPr lang="ru-RU"/>
        </a:p>
      </dgm:t>
    </dgm:pt>
    <dgm:pt modelId="{8318C952-19A9-466F-9042-11C573D179A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ТЕХНІЧНА ТА ЕКОНОМІЧНА ВІДСТАЛІСТЬ РОСІЇ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AE6F4A13-E334-43FC-BE3B-E643F9ECC78A}" type="parTrans" cxnId="{FF9D3E3E-5566-45A2-85AA-AE7FDD9D5E44}">
      <dgm:prSet/>
      <dgm:spPr/>
      <dgm:t>
        <a:bodyPr/>
        <a:lstStyle/>
        <a:p>
          <a:endParaRPr lang="ru-RU"/>
        </a:p>
      </dgm:t>
    </dgm:pt>
    <dgm:pt modelId="{A5313EDB-F4F3-4C61-A163-6AC0754D94F7}" type="sibTrans" cxnId="{FF9D3E3E-5566-45A2-85AA-AE7FDD9D5E44}">
      <dgm:prSet/>
      <dgm:spPr/>
      <dgm:t>
        <a:bodyPr/>
        <a:lstStyle/>
        <a:p>
          <a:endParaRPr lang="ru-RU"/>
        </a:p>
      </dgm:t>
    </dgm:pt>
    <dgm:pt modelId="{15A80760-6259-40E1-8F48-D3AB0CFFCB67}">
      <dgm:prSet custT="1"/>
      <dgm:spPr/>
      <dgm:t>
        <a:bodyPr/>
        <a:lstStyle/>
        <a:p>
          <a:r>
            <a:rPr lang="ru-RU" sz="1800" dirty="0" smtClean="0"/>
            <a:t>ЗАГРОЗА ВТРАТИ СТАТУСУ ВЕЛИКОЇ ДЕРЖАВИ</a:t>
          </a:r>
          <a:endParaRPr lang="ru-RU" sz="1800" dirty="0"/>
        </a:p>
      </dgm:t>
    </dgm:pt>
    <dgm:pt modelId="{EA5E8D60-7B60-4E07-9948-9BFDA6FC67CA}" type="parTrans" cxnId="{F6D7F110-3ABC-4F72-930B-0100FB81A9ED}">
      <dgm:prSet/>
      <dgm:spPr/>
      <dgm:t>
        <a:bodyPr/>
        <a:lstStyle/>
        <a:p>
          <a:endParaRPr lang="ru-RU"/>
        </a:p>
      </dgm:t>
    </dgm:pt>
    <dgm:pt modelId="{E85849B7-0D1D-4766-8209-4916BFAC4E08}" type="sibTrans" cxnId="{F6D7F110-3ABC-4F72-930B-0100FB81A9ED}">
      <dgm:prSet/>
      <dgm:spPr/>
      <dgm:t>
        <a:bodyPr/>
        <a:lstStyle/>
        <a:p>
          <a:endParaRPr lang="ru-RU"/>
        </a:p>
      </dgm:t>
    </dgm:pt>
    <dgm:pt modelId="{905EB87C-FE78-45A9-9B94-A6DF5536577B}" type="pres">
      <dgm:prSet presAssocID="{BC22064C-ECEA-43D4-B1B5-E2B8E5F3AB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2664B-7E51-45B8-8BEE-9BE236FA4632}" type="pres">
      <dgm:prSet presAssocID="{FD026B1F-5F80-4C6F-8B90-13261A8CBC0E}" presName="centerShape" presStyleLbl="node0" presStyleIdx="0" presStyleCnt="1" custScaleX="86328" custScaleY="85088"/>
      <dgm:spPr/>
      <dgm:t>
        <a:bodyPr/>
        <a:lstStyle/>
        <a:p>
          <a:endParaRPr lang="ru-RU"/>
        </a:p>
      </dgm:t>
    </dgm:pt>
    <dgm:pt modelId="{D08A01D2-1782-4050-A94A-E1E4BFB30F59}" type="pres">
      <dgm:prSet presAssocID="{6315C4C0-EBD0-4CB7-8CAA-6C8BAA0ACBF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5F4600C-813C-498B-89E7-127D52613E88}" type="pres">
      <dgm:prSet presAssocID="{04A67FF7-B7BA-4102-93E1-41E86710EE72}" presName="node" presStyleLbl="node1" presStyleIdx="0" presStyleCnt="3" custScaleX="82107" custScaleY="8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9BAC2-559A-4CE7-BE5E-21B799446EE1}" type="pres">
      <dgm:prSet presAssocID="{AE6F4A13-E334-43FC-BE3B-E643F9ECC78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D7B6262-1A2B-47D9-AE12-0A076E61F0C7}" type="pres">
      <dgm:prSet presAssocID="{8318C952-19A9-466F-9042-11C573D179A3}" presName="node" presStyleLbl="node1" presStyleIdx="1" presStyleCnt="3" custScaleX="85964" custScaleY="8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08947-A257-4CB9-9BCD-59D8B7F3E46B}" type="pres">
      <dgm:prSet presAssocID="{EA5E8D60-7B60-4E07-9948-9BFDA6FC67C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B4D0A9F-6156-45B0-B345-A7076C00E012}" type="pres">
      <dgm:prSet presAssocID="{15A80760-6259-40E1-8F48-D3AB0CFFCB67}" presName="node" presStyleLbl="node1" presStyleIdx="2" presStyleCnt="3" custScaleX="79642" custScaleY="8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C0D12-F26F-4A0A-B56A-4914CBAB0AE5}" type="presOf" srcId="{EA5E8D60-7B60-4E07-9948-9BFDA6FC67CA}" destId="{D8908947-A257-4CB9-9BCD-59D8B7F3E46B}" srcOrd="0" destOrd="0" presId="urn:microsoft.com/office/officeart/2005/8/layout/radial4"/>
    <dgm:cxn modelId="{B45B0A1A-E099-4A87-97A8-61CCB7A28C42}" type="presOf" srcId="{BC22064C-ECEA-43D4-B1B5-E2B8E5F3AB25}" destId="{905EB87C-FE78-45A9-9B94-A6DF5536577B}" srcOrd="0" destOrd="0" presId="urn:microsoft.com/office/officeart/2005/8/layout/radial4"/>
    <dgm:cxn modelId="{02B1BA7A-5B2B-4804-AF73-3484BFC9B269}" type="presOf" srcId="{04A67FF7-B7BA-4102-93E1-41E86710EE72}" destId="{65F4600C-813C-498B-89E7-127D52613E88}" srcOrd="0" destOrd="0" presId="urn:microsoft.com/office/officeart/2005/8/layout/radial4"/>
    <dgm:cxn modelId="{5C75D0DF-D517-4640-ACEC-A314E009E97D}" type="presOf" srcId="{8318C952-19A9-466F-9042-11C573D179A3}" destId="{BD7B6262-1A2B-47D9-AE12-0A076E61F0C7}" srcOrd="0" destOrd="0" presId="urn:microsoft.com/office/officeart/2005/8/layout/radial4"/>
    <dgm:cxn modelId="{980E5894-A6AF-4430-B99A-75F557AAAFA2}" type="presOf" srcId="{AE6F4A13-E334-43FC-BE3B-E643F9ECC78A}" destId="{4E79BAC2-559A-4CE7-BE5E-21B799446EE1}" srcOrd="0" destOrd="0" presId="urn:microsoft.com/office/officeart/2005/8/layout/radial4"/>
    <dgm:cxn modelId="{F6D7F110-3ABC-4F72-930B-0100FB81A9ED}" srcId="{FD026B1F-5F80-4C6F-8B90-13261A8CBC0E}" destId="{15A80760-6259-40E1-8F48-D3AB0CFFCB67}" srcOrd="2" destOrd="0" parTransId="{EA5E8D60-7B60-4E07-9948-9BFDA6FC67CA}" sibTransId="{E85849B7-0D1D-4766-8209-4916BFAC4E08}"/>
    <dgm:cxn modelId="{A8423EBE-91C4-4A16-A2BA-E36005F14DDD}" type="presOf" srcId="{FD026B1F-5F80-4C6F-8B90-13261A8CBC0E}" destId="{E992664B-7E51-45B8-8BEE-9BE236FA4632}" srcOrd="0" destOrd="0" presId="urn:microsoft.com/office/officeart/2005/8/layout/radial4"/>
    <dgm:cxn modelId="{45AD201E-B140-45E1-96EF-22AEAAA3BFB1}" type="presOf" srcId="{6315C4C0-EBD0-4CB7-8CAA-6C8BAA0ACBFB}" destId="{D08A01D2-1782-4050-A94A-E1E4BFB30F59}" srcOrd="0" destOrd="0" presId="urn:microsoft.com/office/officeart/2005/8/layout/radial4"/>
    <dgm:cxn modelId="{8AC5A418-DBA4-4118-9FCA-9F8E6A2C7375}" srcId="{BC22064C-ECEA-43D4-B1B5-E2B8E5F3AB25}" destId="{FD026B1F-5F80-4C6F-8B90-13261A8CBC0E}" srcOrd="0" destOrd="0" parTransId="{2D08BF2D-7347-4254-A5C4-176641CC836D}" sibTransId="{8B28AA28-5FFE-4318-BFD9-AA21B251D138}"/>
    <dgm:cxn modelId="{CCA5D0FE-4458-4D35-B281-8D24B09EE30D}" srcId="{FD026B1F-5F80-4C6F-8B90-13261A8CBC0E}" destId="{04A67FF7-B7BA-4102-93E1-41E86710EE72}" srcOrd="0" destOrd="0" parTransId="{6315C4C0-EBD0-4CB7-8CAA-6C8BAA0ACBFB}" sibTransId="{FDEA435C-B3CE-4BEF-A55D-33B84661F29E}"/>
    <dgm:cxn modelId="{FF9D3E3E-5566-45A2-85AA-AE7FDD9D5E44}" srcId="{FD026B1F-5F80-4C6F-8B90-13261A8CBC0E}" destId="{8318C952-19A9-466F-9042-11C573D179A3}" srcOrd="1" destOrd="0" parTransId="{AE6F4A13-E334-43FC-BE3B-E643F9ECC78A}" sibTransId="{A5313EDB-F4F3-4C61-A163-6AC0754D94F7}"/>
    <dgm:cxn modelId="{607CD57F-E17F-40E4-84D2-1B759004006B}" type="presOf" srcId="{15A80760-6259-40E1-8F48-D3AB0CFFCB67}" destId="{7B4D0A9F-6156-45B0-B345-A7076C00E012}" srcOrd="0" destOrd="0" presId="urn:microsoft.com/office/officeart/2005/8/layout/radial4"/>
    <dgm:cxn modelId="{9B214AA8-012A-4488-8127-3E0FDAB4EFCE}" type="presParOf" srcId="{905EB87C-FE78-45A9-9B94-A6DF5536577B}" destId="{E992664B-7E51-45B8-8BEE-9BE236FA4632}" srcOrd="0" destOrd="0" presId="urn:microsoft.com/office/officeart/2005/8/layout/radial4"/>
    <dgm:cxn modelId="{F066AD01-1756-4307-9B5B-4999245EF826}" type="presParOf" srcId="{905EB87C-FE78-45A9-9B94-A6DF5536577B}" destId="{D08A01D2-1782-4050-A94A-E1E4BFB30F59}" srcOrd="1" destOrd="0" presId="urn:microsoft.com/office/officeart/2005/8/layout/radial4"/>
    <dgm:cxn modelId="{E76C3C11-8ACE-4931-ABC2-C08B8F86AE8F}" type="presParOf" srcId="{905EB87C-FE78-45A9-9B94-A6DF5536577B}" destId="{65F4600C-813C-498B-89E7-127D52613E88}" srcOrd="2" destOrd="0" presId="urn:microsoft.com/office/officeart/2005/8/layout/radial4"/>
    <dgm:cxn modelId="{210AD2C5-AF48-462B-A830-6F83DC928590}" type="presParOf" srcId="{905EB87C-FE78-45A9-9B94-A6DF5536577B}" destId="{4E79BAC2-559A-4CE7-BE5E-21B799446EE1}" srcOrd="3" destOrd="0" presId="urn:microsoft.com/office/officeart/2005/8/layout/radial4"/>
    <dgm:cxn modelId="{ABAD585E-2E96-43BD-A6D0-09C1F67CA5CB}" type="presParOf" srcId="{905EB87C-FE78-45A9-9B94-A6DF5536577B}" destId="{BD7B6262-1A2B-47D9-AE12-0A076E61F0C7}" srcOrd="4" destOrd="0" presId="urn:microsoft.com/office/officeart/2005/8/layout/radial4"/>
    <dgm:cxn modelId="{0286FD4F-EF64-44DC-AB69-09F33A1B5710}" type="presParOf" srcId="{905EB87C-FE78-45A9-9B94-A6DF5536577B}" destId="{D8908947-A257-4CB9-9BCD-59D8B7F3E46B}" srcOrd="5" destOrd="0" presId="urn:microsoft.com/office/officeart/2005/8/layout/radial4"/>
    <dgm:cxn modelId="{940D5056-882D-43C5-AF04-B33015B82487}" type="presParOf" srcId="{905EB87C-FE78-45A9-9B94-A6DF5536577B}" destId="{7B4D0A9F-6156-45B0-B345-A7076C00E01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C231C-A32F-4680-B2D1-557A2010AC08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76A82C-2886-4537-8F1B-219275051058}">
      <dgm:prSet phldrT="[Текст]"/>
      <dgm:spPr/>
      <dgm:t>
        <a:bodyPr/>
        <a:lstStyle/>
        <a:p>
          <a:r>
            <a:rPr lang="uk-UA" dirty="0" smtClean="0"/>
            <a:t>Звільнення селян без землі </a:t>
          </a:r>
          <a:endParaRPr lang="ru-RU" dirty="0"/>
        </a:p>
      </dgm:t>
    </dgm:pt>
    <dgm:pt modelId="{8F39B357-52AE-4D9B-99BB-D581A56EEAA6}" type="parTrans" cxnId="{C15F13ED-3766-45C3-BE3E-233A90F2160E}">
      <dgm:prSet/>
      <dgm:spPr/>
      <dgm:t>
        <a:bodyPr/>
        <a:lstStyle/>
        <a:p>
          <a:endParaRPr lang="ru-RU"/>
        </a:p>
      </dgm:t>
    </dgm:pt>
    <dgm:pt modelId="{AE943684-ABEE-4F1D-AB09-0DA0EE0F83FB}" type="sibTrans" cxnId="{C15F13ED-3766-45C3-BE3E-233A90F2160E}">
      <dgm:prSet/>
      <dgm:spPr/>
      <dgm:t>
        <a:bodyPr/>
        <a:lstStyle/>
        <a:p>
          <a:endParaRPr lang="ru-RU"/>
        </a:p>
      </dgm:t>
    </dgm:pt>
    <dgm:pt modelId="{093405A9-5850-43FA-B8C6-870DB5FB33CE}">
      <dgm:prSet phldrT="[Текст]"/>
      <dgm:spPr/>
      <dgm:t>
        <a:bodyPr/>
        <a:lstStyle/>
        <a:p>
          <a:r>
            <a:rPr lang="uk-UA" dirty="0" smtClean="0"/>
            <a:t>Звільнення селян з землею за викуп</a:t>
          </a:r>
          <a:endParaRPr lang="ru-RU" dirty="0"/>
        </a:p>
      </dgm:t>
    </dgm:pt>
    <dgm:pt modelId="{9071B4E8-F4D0-4314-8A8D-1C98FE82C2AA}" type="parTrans" cxnId="{83DFEFAE-32DD-4894-8595-42BE0F10805B}">
      <dgm:prSet/>
      <dgm:spPr/>
      <dgm:t>
        <a:bodyPr/>
        <a:lstStyle/>
        <a:p>
          <a:endParaRPr lang="ru-RU"/>
        </a:p>
      </dgm:t>
    </dgm:pt>
    <dgm:pt modelId="{EABCF16B-D228-4A78-B15F-C06B4920C937}" type="sibTrans" cxnId="{83DFEFAE-32DD-4894-8595-42BE0F10805B}">
      <dgm:prSet/>
      <dgm:spPr/>
      <dgm:t>
        <a:bodyPr/>
        <a:lstStyle/>
        <a:p>
          <a:endParaRPr lang="ru-RU"/>
        </a:p>
      </dgm:t>
    </dgm:pt>
    <dgm:pt modelId="{416015DF-00EB-40C7-85DF-AD8FBFE9E7A8}">
      <dgm:prSet phldrT="[Текст]"/>
      <dgm:spPr/>
      <dgm:t>
        <a:bodyPr/>
        <a:lstStyle/>
        <a:p>
          <a:r>
            <a:rPr lang="uk-UA" dirty="0" smtClean="0"/>
            <a:t>Звільнення селян з землею без викупа  </a:t>
          </a:r>
          <a:endParaRPr lang="ru-RU" dirty="0"/>
        </a:p>
      </dgm:t>
    </dgm:pt>
    <dgm:pt modelId="{A19514C3-82CF-4B30-9730-8676768CCF62}" type="parTrans" cxnId="{2A45D48E-1D31-4284-82DB-81176E0DB8FB}">
      <dgm:prSet/>
      <dgm:spPr/>
      <dgm:t>
        <a:bodyPr/>
        <a:lstStyle/>
        <a:p>
          <a:endParaRPr lang="ru-RU"/>
        </a:p>
      </dgm:t>
    </dgm:pt>
    <dgm:pt modelId="{82F5B42E-4833-4C92-9D50-CD092E1F68DF}" type="sibTrans" cxnId="{2A45D48E-1D31-4284-82DB-81176E0DB8FB}">
      <dgm:prSet/>
      <dgm:spPr/>
      <dgm:t>
        <a:bodyPr/>
        <a:lstStyle/>
        <a:p>
          <a:endParaRPr lang="ru-RU"/>
        </a:p>
      </dgm:t>
    </dgm:pt>
    <dgm:pt modelId="{38785031-1DA9-455F-A6D2-23E57E1D7760}" type="pres">
      <dgm:prSet presAssocID="{FFEC231C-A32F-4680-B2D1-557A2010AC0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FA5E8C-D0D9-43DA-A4DE-B083D721BFB9}" type="pres">
      <dgm:prSet presAssocID="{FFEC231C-A32F-4680-B2D1-557A2010AC08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05A84-5D66-495C-8572-2F99C411721E}" type="pres">
      <dgm:prSet presAssocID="{FFEC231C-A32F-4680-B2D1-557A2010AC08}" presName="ellipse2" presStyleLbl="vennNode1" presStyleIdx="1" presStyleCnt="3" custLinFactNeighborX="-2816" custLinFactNeighborY="1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0C13D-29F1-4A00-B014-9E46F488133F}" type="pres">
      <dgm:prSet presAssocID="{FFEC231C-A32F-4680-B2D1-557A2010AC08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80801-4915-4616-BEA8-CB6AD5E9541E}" type="presOf" srcId="{093405A9-5850-43FA-B8C6-870DB5FB33CE}" destId="{1E005A84-5D66-495C-8572-2F99C411721E}" srcOrd="0" destOrd="0" presId="urn:microsoft.com/office/officeart/2005/8/layout/rings+Icon"/>
    <dgm:cxn modelId="{D1203A0D-8BA6-441B-B6AC-39A76DA84172}" type="presOf" srcId="{4B76A82C-2886-4537-8F1B-219275051058}" destId="{66FA5E8C-D0D9-43DA-A4DE-B083D721BFB9}" srcOrd="0" destOrd="0" presId="urn:microsoft.com/office/officeart/2005/8/layout/rings+Icon"/>
    <dgm:cxn modelId="{7803FA1D-4F2D-4DC3-B9AC-E4252C7901E8}" type="presOf" srcId="{FFEC231C-A32F-4680-B2D1-557A2010AC08}" destId="{38785031-1DA9-455F-A6D2-23E57E1D7760}" srcOrd="0" destOrd="0" presId="urn:microsoft.com/office/officeart/2005/8/layout/rings+Icon"/>
    <dgm:cxn modelId="{83DFEFAE-32DD-4894-8595-42BE0F10805B}" srcId="{FFEC231C-A32F-4680-B2D1-557A2010AC08}" destId="{093405A9-5850-43FA-B8C6-870DB5FB33CE}" srcOrd="1" destOrd="0" parTransId="{9071B4E8-F4D0-4314-8A8D-1C98FE82C2AA}" sibTransId="{EABCF16B-D228-4A78-B15F-C06B4920C937}"/>
    <dgm:cxn modelId="{D3F4B624-E3F2-44C5-B6D2-576865D04D59}" type="presOf" srcId="{416015DF-00EB-40C7-85DF-AD8FBFE9E7A8}" destId="{8050C13D-29F1-4A00-B014-9E46F488133F}" srcOrd="0" destOrd="0" presId="urn:microsoft.com/office/officeart/2005/8/layout/rings+Icon"/>
    <dgm:cxn modelId="{2A45D48E-1D31-4284-82DB-81176E0DB8FB}" srcId="{FFEC231C-A32F-4680-B2D1-557A2010AC08}" destId="{416015DF-00EB-40C7-85DF-AD8FBFE9E7A8}" srcOrd="2" destOrd="0" parTransId="{A19514C3-82CF-4B30-9730-8676768CCF62}" sibTransId="{82F5B42E-4833-4C92-9D50-CD092E1F68DF}"/>
    <dgm:cxn modelId="{C15F13ED-3766-45C3-BE3E-233A90F2160E}" srcId="{FFEC231C-A32F-4680-B2D1-557A2010AC08}" destId="{4B76A82C-2886-4537-8F1B-219275051058}" srcOrd="0" destOrd="0" parTransId="{8F39B357-52AE-4D9B-99BB-D581A56EEAA6}" sibTransId="{AE943684-ABEE-4F1D-AB09-0DA0EE0F83FB}"/>
    <dgm:cxn modelId="{B74BAABF-212A-4DE9-97DE-A1ECB0F71443}" type="presParOf" srcId="{38785031-1DA9-455F-A6D2-23E57E1D7760}" destId="{66FA5E8C-D0D9-43DA-A4DE-B083D721BFB9}" srcOrd="0" destOrd="0" presId="urn:microsoft.com/office/officeart/2005/8/layout/rings+Icon"/>
    <dgm:cxn modelId="{64BCB7D4-835E-4808-9774-649C21F15B34}" type="presParOf" srcId="{38785031-1DA9-455F-A6D2-23E57E1D7760}" destId="{1E005A84-5D66-495C-8572-2F99C411721E}" srcOrd="1" destOrd="0" presId="urn:microsoft.com/office/officeart/2005/8/layout/rings+Icon"/>
    <dgm:cxn modelId="{10E11867-97B6-4654-97A3-18328BB499A6}" type="presParOf" srcId="{38785031-1DA9-455F-A6D2-23E57E1D7760}" destId="{8050C13D-29F1-4A00-B014-9E46F488133F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61E0E-4BBD-4DD5-879C-3555FF769CFC}" type="doc">
      <dgm:prSet loTypeId="urn:microsoft.com/office/officeart/2008/layout/VerticalCurved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56B04-BDB7-42C3-AB1C-39EB3FF6C976}">
      <dgm:prSet phldrT="[Текст]"/>
      <dgm:spPr/>
      <dgm:t>
        <a:bodyPr/>
        <a:lstStyle/>
        <a:p>
          <a:r>
            <a:rPr lang="uk-UA" dirty="0" smtClean="0"/>
            <a:t>Селяни отримали особисту свободу, майнові та громадянські права</a:t>
          </a:r>
          <a:endParaRPr lang="ru-RU" dirty="0"/>
        </a:p>
      </dgm:t>
    </dgm:pt>
    <dgm:pt modelId="{8238EA4E-0B27-4ABE-9EB4-8AEA7A8518A7}" type="parTrans" cxnId="{08B50EDB-A8CB-4694-BBD7-27B79C6C70C8}">
      <dgm:prSet/>
      <dgm:spPr/>
      <dgm:t>
        <a:bodyPr/>
        <a:lstStyle/>
        <a:p>
          <a:endParaRPr lang="ru-RU"/>
        </a:p>
      </dgm:t>
    </dgm:pt>
    <dgm:pt modelId="{E1E275BE-80DD-4813-91C8-01C700F4B5DF}" type="sibTrans" cxnId="{08B50EDB-A8CB-4694-BBD7-27B79C6C70C8}">
      <dgm:prSet/>
      <dgm:spPr/>
      <dgm:t>
        <a:bodyPr/>
        <a:lstStyle/>
        <a:p>
          <a:endParaRPr lang="ru-RU"/>
        </a:p>
      </dgm:t>
    </dgm:pt>
    <dgm:pt modelId="{76A06150-2773-400F-A4E7-7C499865C57F}">
      <dgm:prSet phldrT="[Текст]"/>
      <dgm:spPr/>
      <dgm:t>
        <a:bodyPr/>
        <a:lstStyle/>
        <a:p>
          <a:r>
            <a:rPr lang="uk-UA" dirty="0" smtClean="0"/>
            <a:t>Зберігалась нерівноправність селян </a:t>
          </a:r>
          <a:endParaRPr lang="ru-RU" dirty="0"/>
        </a:p>
      </dgm:t>
    </dgm:pt>
    <dgm:pt modelId="{43B33185-5D40-43C9-8D45-9C519CAFEFA2}" type="parTrans" cxnId="{61E73BBA-2468-4DDE-8CA8-FABE69C537A2}">
      <dgm:prSet/>
      <dgm:spPr/>
      <dgm:t>
        <a:bodyPr/>
        <a:lstStyle/>
        <a:p>
          <a:endParaRPr lang="ru-RU"/>
        </a:p>
      </dgm:t>
    </dgm:pt>
    <dgm:pt modelId="{E1D7E96A-DAC0-403F-8673-D2544097FEB4}" type="sibTrans" cxnId="{61E73BBA-2468-4DDE-8CA8-FABE69C537A2}">
      <dgm:prSet/>
      <dgm:spPr/>
      <dgm:t>
        <a:bodyPr/>
        <a:lstStyle/>
        <a:p>
          <a:endParaRPr lang="ru-RU"/>
        </a:p>
      </dgm:t>
    </dgm:pt>
    <dgm:pt modelId="{EFB3F1CB-132C-4AAB-AACD-6C9BE85E2FB0}">
      <dgm:prSet phldrT="[Текст]"/>
      <dgm:spPr/>
      <dgm:t>
        <a:bodyPr/>
        <a:lstStyle/>
        <a:p>
          <a:r>
            <a:rPr lang="uk-UA" dirty="0" smtClean="0"/>
            <a:t>Земля залишилася власністю поміщиків</a:t>
          </a:r>
          <a:endParaRPr lang="ru-RU" dirty="0"/>
        </a:p>
      </dgm:t>
    </dgm:pt>
    <dgm:pt modelId="{F1C5D451-CC67-4C61-9E21-569638EC1561}" type="parTrans" cxnId="{C73BC974-9FD7-4894-BE61-C0D0D8BCE294}">
      <dgm:prSet/>
      <dgm:spPr/>
      <dgm:t>
        <a:bodyPr/>
        <a:lstStyle/>
        <a:p>
          <a:endParaRPr lang="ru-RU"/>
        </a:p>
      </dgm:t>
    </dgm:pt>
    <dgm:pt modelId="{7627C16D-2BB7-448E-AABA-6A42E32DC7F3}" type="sibTrans" cxnId="{C73BC974-9FD7-4894-BE61-C0D0D8BCE294}">
      <dgm:prSet/>
      <dgm:spPr/>
      <dgm:t>
        <a:bodyPr/>
        <a:lstStyle/>
        <a:p>
          <a:endParaRPr lang="ru-RU"/>
        </a:p>
      </dgm:t>
    </dgm:pt>
    <dgm:pt modelId="{FC29D45C-149A-4272-91D2-11F2944F0197}" type="pres">
      <dgm:prSet presAssocID="{EE061E0E-4BBD-4DD5-879C-3555FF769C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801851-1735-415E-B34C-4EF26EA91126}" type="pres">
      <dgm:prSet presAssocID="{EE061E0E-4BBD-4DD5-879C-3555FF769CFC}" presName="Name1" presStyleCnt="0"/>
      <dgm:spPr/>
    </dgm:pt>
    <dgm:pt modelId="{90E0E31E-5E2C-447A-B8D1-F030B6B669CC}" type="pres">
      <dgm:prSet presAssocID="{EE061E0E-4BBD-4DD5-879C-3555FF769CFC}" presName="cycle" presStyleCnt="0"/>
      <dgm:spPr/>
    </dgm:pt>
    <dgm:pt modelId="{4B72174E-5B17-4F3C-8819-A25975A70759}" type="pres">
      <dgm:prSet presAssocID="{EE061E0E-4BBD-4DD5-879C-3555FF769CFC}" presName="srcNode" presStyleLbl="node1" presStyleIdx="0" presStyleCnt="3"/>
      <dgm:spPr/>
    </dgm:pt>
    <dgm:pt modelId="{296E4E13-D242-46ED-B637-75422F0C2DFF}" type="pres">
      <dgm:prSet presAssocID="{EE061E0E-4BBD-4DD5-879C-3555FF769CFC}" presName="conn" presStyleLbl="parChTrans1D2" presStyleIdx="0" presStyleCnt="1"/>
      <dgm:spPr/>
      <dgm:t>
        <a:bodyPr/>
        <a:lstStyle/>
        <a:p>
          <a:endParaRPr lang="ru-RU"/>
        </a:p>
      </dgm:t>
    </dgm:pt>
    <dgm:pt modelId="{C8162EEA-05E6-417B-A932-2CF00FC1D5BC}" type="pres">
      <dgm:prSet presAssocID="{EE061E0E-4BBD-4DD5-879C-3555FF769CFC}" presName="extraNode" presStyleLbl="node1" presStyleIdx="0" presStyleCnt="3"/>
      <dgm:spPr/>
    </dgm:pt>
    <dgm:pt modelId="{56BC6370-AD7C-4792-943A-1C985B4A5AA5}" type="pres">
      <dgm:prSet presAssocID="{EE061E0E-4BBD-4DD5-879C-3555FF769CFC}" presName="dstNode" presStyleLbl="node1" presStyleIdx="0" presStyleCnt="3"/>
      <dgm:spPr/>
    </dgm:pt>
    <dgm:pt modelId="{9DB2DB8A-0587-41BC-9412-0D1E1A6E6D82}" type="pres">
      <dgm:prSet presAssocID="{32956B04-BDB7-42C3-AB1C-39EB3FF6C9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834B5-666F-43D4-86F2-D6F3BE441A3E}" type="pres">
      <dgm:prSet presAssocID="{32956B04-BDB7-42C3-AB1C-39EB3FF6C976}" presName="accent_1" presStyleCnt="0"/>
      <dgm:spPr/>
    </dgm:pt>
    <dgm:pt modelId="{FCDEB2CE-66A3-4E6C-947E-DAE79468FF8B}" type="pres">
      <dgm:prSet presAssocID="{32956B04-BDB7-42C3-AB1C-39EB3FF6C976}" presName="accentRepeatNode" presStyleLbl="solidFgAcc1" presStyleIdx="0" presStyleCnt="3"/>
      <dgm:spPr/>
    </dgm:pt>
    <dgm:pt modelId="{0DBC808A-1590-4C54-9A90-187AC6824CF8}" type="pres">
      <dgm:prSet presAssocID="{76A06150-2773-400F-A4E7-7C499865C5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9C60-F2A9-4FE1-9A26-5ECFE16F61BC}" type="pres">
      <dgm:prSet presAssocID="{76A06150-2773-400F-A4E7-7C499865C57F}" presName="accent_2" presStyleCnt="0"/>
      <dgm:spPr/>
    </dgm:pt>
    <dgm:pt modelId="{BDEE5B3A-4FB2-4187-9759-B4E08B97C398}" type="pres">
      <dgm:prSet presAssocID="{76A06150-2773-400F-A4E7-7C499865C57F}" presName="accentRepeatNode" presStyleLbl="solidFgAcc1" presStyleIdx="1" presStyleCnt="3"/>
      <dgm:spPr/>
    </dgm:pt>
    <dgm:pt modelId="{D6EED439-E907-4CE3-A888-34C72D0DE44D}" type="pres">
      <dgm:prSet presAssocID="{EFB3F1CB-132C-4AAB-AACD-6C9BE85E2F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2D532-D135-436B-920A-C19AA39C0911}" type="pres">
      <dgm:prSet presAssocID="{EFB3F1CB-132C-4AAB-AACD-6C9BE85E2FB0}" presName="accent_3" presStyleCnt="0"/>
      <dgm:spPr/>
    </dgm:pt>
    <dgm:pt modelId="{19B0E441-DDF5-43E4-BF1B-E2540F8EDB85}" type="pres">
      <dgm:prSet presAssocID="{EFB3F1CB-132C-4AAB-AACD-6C9BE85E2FB0}" presName="accentRepeatNode" presStyleLbl="solidFgAcc1" presStyleIdx="2" presStyleCnt="3"/>
      <dgm:spPr/>
    </dgm:pt>
  </dgm:ptLst>
  <dgm:cxnLst>
    <dgm:cxn modelId="{E68E7C10-7E9D-45A1-8D78-9A3A91A05940}" type="presOf" srcId="{32956B04-BDB7-42C3-AB1C-39EB3FF6C976}" destId="{9DB2DB8A-0587-41BC-9412-0D1E1A6E6D82}" srcOrd="0" destOrd="0" presId="urn:microsoft.com/office/officeart/2008/layout/VerticalCurvedList"/>
    <dgm:cxn modelId="{61E73BBA-2468-4DDE-8CA8-FABE69C537A2}" srcId="{EE061E0E-4BBD-4DD5-879C-3555FF769CFC}" destId="{76A06150-2773-400F-A4E7-7C499865C57F}" srcOrd="1" destOrd="0" parTransId="{43B33185-5D40-43C9-8D45-9C519CAFEFA2}" sibTransId="{E1D7E96A-DAC0-403F-8673-D2544097FEB4}"/>
    <dgm:cxn modelId="{D65E3786-6507-480F-9F5D-B1BE685AFF04}" type="presOf" srcId="{E1E275BE-80DD-4813-91C8-01C700F4B5DF}" destId="{296E4E13-D242-46ED-B637-75422F0C2DFF}" srcOrd="0" destOrd="0" presId="urn:microsoft.com/office/officeart/2008/layout/VerticalCurvedList"/>
    <dgm:cxn modelId="{EFD4CF85-B7EA-49F9-A9BD-E48755CEC1B4}" type="presOf" srcId="{76A06150-2773-400F-A4E7-7C499865C57F}" destId="{0DBC808A-1590-4C54-9A90-187AC6824CF8}" srcOrd="0" destOrd="0" presId="urn:microsoft.com/office/officeart/2008/layout/VerticalCurvedList"/>
    <dgm:cxn modelId="{08B50EDB-A8CB-4694-BBD7-27B79C6C70C8}" srcId="{EE061E0E-4BBD-4DD5-879C-3555FF769CFC}" destId="{32956B04-BDB7-42C3-AB1C-39EB3FF6C976}" srcOrd="0" destOrd="0" parTransId="{8238EA4E-0B27-4ABE-9EB4-8AEA7A8518A7}" sibTransId="{E1E275BE-80DD-4813-91C8-01C700F4B5DF}"/>
    <dgm:cxn modelId="{C73BC974-9FD7-4894-BE61-C0D0D8BCE294}" srcId="{EE061E0E-4BBD-4DD5-879C-3555FF769CFC}" destId="{EFB3F1CB-132C-4AAB-AACD-6C9BE85E2FB0}" srcOrd="2" destOrd="0" parTransId="{F1C5D451-CC67-4C61-9E21-569638EC1561}" sibTransId="{7627C16D-2BB7-448E-AABA-6A42E32DC7F3}"/>
    <dgm:cxn modelId="{C59E0D97-A356-4D2E-BC5D-2042B5DEBF9C}" type="presOf" srcId="{EE061E0E-4BBD-4DD5-879C-3555FF769CFC}" destId="{FC29D45C-149A-4272-91D2-11F2944F0197}" srcOrd="0" destOrd="0" presId="urn:microsoft.com/office/officeart/2008/layout/VerticalCurvedList"/>
    <dgm:cxn modelId="{02832EB9-A2DA-4C30-A24A-E462D4E68F93}" type="presOf" srcId="{EFB3F1CB-132C-4AAB-AACD-6C9BE85E2FB0}" destId="{D6EED439-E907-4CE3-A888-34C72D0DE44D}" srcOrd="0" destOrd="0" presId="urn:microsoft.com/office/officeart/2008/layout/VerticalCurvedList"/>
    <dgm:cxn modelId="{C39237D6-E3D5-44F0-B489-3D2B99FF662B}" type="presParOf" srcId="{FC29D45C-149A-4272-91D2-11F2944F0197}" destId="{F3801851-1735-415E-B34C-4EF26EA91126}" srcOrd="0" destOrd="0" presId="urn:microsoft.com/office/officeart/2008/layout/VerticalCurvedList"/>
    <dgm:cxn modelId="{4ACDD7F0-218B-47E5-8A1B-1DE6E01B3F5C}" type="presParOf" srcId="{F3801851-1735-415E-B34C-4EF26EA91126}" destId="{90E0E31E-5E2C-447A-B8D1-F030B6B669CC}" srcOrd="0" destOrd="0" presId="urn:microsoft.com/office/officeart/2008/layout/VerticalCurvedList"/>
    <dgm:cxn modelId="{713C777E-A109-4803-8BC5-39E4C5C731C2}" type="presParOf" srcId="{90E0E31E-5E2C-447A-B8D1-F030B6B669CC}" destId="{4B72174E-5B17-4F3C-8819-A25975A70759}" srcOrd="0" destOrd="0" presId="urn:microsoft.com/office/officeart/2008/layout/VerticalCurvedList"/>
    <dgm:cxn modelId="{6B0C34C5-4D31-485A-BE53-4D4E68679012}" type="presParOf" srcId="{90E0E31E-5E2C-447A-B8D1-F030B6B669CC}" destId="{296E4E13-D242-46ED-B637-75422F0C2DFF}" srcOrd="1" destOrd="0" presId="urn:microsoft.com/office/officeart/2008/layout/VerticalCurvedList"/>
    <dgm:cxn modelId="{7142BD67-15CC-48AF-88DB-00D2B1C92631}" type="presParOf" srcId="{90E0E31E-5E2C-447A-B8D1-F030B6B669CC}" destId="{C8162EEA-05E6-417B-A932-2CF00FC1D5BC}" srcOrd="2" destOrd="0" presId="urn:microsoft.com/office/officeart/2008/layout/VerticalCurvedList"/>
    <dgm:cxn modelId="{9D01CFCF-8F53-440D-AE3B-F97003B87447}" type="presParOf" srcId="{90E0E31E-5E2C-447A-B8D1-F030B6B669CC}" destId="{56BC6370-AD7C-4792-943A-1C985B4A5AA5}" srcOrd="3" destOrd="0" presId="urn:microsoft.com/office/officeart/2008/layout/VerticalCurvedList"/>
    <dgm:cxn modelId="{00F0F6BD-A4AE-49A8-8629-4D057CCC146D}" type="presParOf" srcId="{F3801851-1735-415E-B34C-4EF26EA91126}" destId="{9DB2DB8A-0587-41BC-9412-0D1E1A6E6D82}" srcOrd="1" destOrd="0" presId="urn:microsoft.com/office/officeart/2008/layout/VerticalCurvedList"/>
    <dgm:cxn modelId="{871ACEFD-3769-4F93-9459-1BEDF2BF941A}" type="presParOf" srcId="{F3801851-1735-415E-B34C-4EF26EA91126}" destId="{0AB834B5-666F-43D4-86F2-D6F3BE441A3E}" srcOrd="2" destOrd="0" presId="urn:microsoft.com/office/officeart/2008/layout/VerticalCurvedList"/>
    <dgm:cxn modelId="{A5DE3523-3BE2-4F4F-8DDC-84831E87C2AE}" type="presParOf" srcId="{0AB834B5-666F-43D4-86F2-D6F3BE441A3E}" destId="{FCDEB2CE-66A3-4E6C-947E-DAE79468FF8B}" srcOrd="0" destOrd="0" presId="urn:microsoft.com/office/officeart/2008/layout/VerticalCurvedList"/>
    <dgm:cxn modelId="{F80945A0-AE6E-444C-AE93-82B7B00DC7EA}" type="presParOf" srcId="{F3801851-1735-415E-B34C-4EF26EA91126}" destId="{0DBC808A-1590-4C54-9A90-187AC6824CF8}" srcOrd="3" destOrd="0" presId="urn:microsoft.com/office/officeart/2008/layout/VerticalCurvedList"/>
    <dgm:cxn modelId="{F18D2352-B997-47A4-9C1D-FE8E45A2A239}" type="presParOf" srcId="{F3801851-1735-415E-B34C-4EF26EA91126}" destId="{247C9C60-F2A9-4FE1-9A26-5ECFE16F61BC}" srcOrd="4" destOrd="0" presId="urn:microsoft.com/office/officeart/2008/layout/VerticalCurvedList"/>
    <dgm:cxn modelId="{6B5AF871-5968-4F5E-9946-A305A8B05C7D}" type="presParOf" srcId="{247C9C60-F2A9-4FE1-9A26-5ECFE16F61BC}" destId="{BDEE5B3A-4FB2-4187-9759-B4E08B97C398}" srcOrd="0" destOrd="0" presId="urn:microsoft.com/office/officeart/2008/layout/VerticalCurvedList"/>
    <dgm:cxn modelId="{0753AC85-7D79-4B72-BF15-1129D70F4D6C}" type="presParOf" srcId="{F3801851-1735-415E-B34C-4EF26EA91126}" destId="{D6EED439-E907-4CE3-A888-34C72D0DE44D}" srcOrd="5" destOrd="0" presId="urn:microsoft.com/office/officeart/2008/layout/VerticalCurvedList"/>
    <dgm:cxn modelId="{EA8C3465-5E3A-449B-8DBA-24F8BAA5DA48}" type="presParOf" srcId="{F3801851-1735-415E-B34C-4EF26EA91126}" destId="{AEE2D532-D135-436B-920A-C19AA39C0911}" srcOrd="6" destOrd="0" presId="urn:microsoft.com/office/officeart/2008/layout/VerticalCurvedList"/>
    <dgm:cxn modelId="{B77541CA-F389-4039-80C8-A2F103747A41}" type="presParOf" srcId="{AEE2D532-D135-436B-920A-C19AA39C0911}" destId="{19B0E441-DDF5-43E4-BF1B-E2540F8EDB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CD2A58-B82A-4080-A23F-B03716A25056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56A04-8D1A-414F-B53C-7136535C5BC7}">
      <dgm:prSet phldrT="[Текст]"/>
      <dgm:spPr/>
      <dgm:t>
        <a:bodyPr/>
        <a:lstStyle/>
        <a:p>
          <a:r>
            <a:rPr lang="uk-UA" dirty="0" smtClean="0"/>
            <a:t>Позитивні</a:t>
          </a:r>
          <a:endParaRPr lang="ru-RU" dirty="0"/>
        </a:p>
      </dgm:t>
    </dgm:pt>
    <dgm:pt modelId="{89239731-74C3-4B09-885E-A7A8198CA324}" type="parTrans" cxnId="{39E43F07-9E5C-4F19-BB89-FCA11CB0E63E}">
      <dgm:prSet/>
      <dgm:spPr/>
      <dgm:t>
        <a:bodyPr/>
        <a:lstStyle/>
        <a:p>
          <a:endParaRPr lang="ru-RU"/>
        </a:p>
      </dgm:t>
    </dgm:pt>
    <dgm:pt modelId="{D9861BFF-8ECF-464C-8CE5-BA6D28AEA016}" type="sibTrans" cxnId="{39E43F07-9E5C-4F19-BB89-FCA11CB0E63E}">
      <dgm:prSet/>
      <dgm:spPr/>
      <dgm:t>
        <a:bodyPr/>
        <a:lstStyle/>
        <a:p>
          <a:endParaRPr lang="ru-RU"/>
        </a:p>
      </dgm:t>
    </dgm:pt>
    <dgm:pt modelId="{2FA33F86-D701-42B6-A86C-767DDA07E489}">
      <dgm:prSet phldrT="[Текст]"/>
      <dgm:spPr/>
      <dgm:t>
        <a:bodyPr/>
        <a:lstStyle/>
        <a:p>
          <a:r>
            <a:rPr lang="uk-UA" dirty="0" smtClean="0"/>
            <a:t>Змінилась структура суспільства, з’явилася необхідність проведення інших реформ  </a:t>
          </a:r>
          <a:endParaRPr lang="ru-RU" dirty="0"/>
        </a:p>
      </dgm:t>
    </dgm:pt>
    <dgm:pt modelId="{24F3167E-0594-49CD-B467-94A54CEBC836}" type="parTrans" cxnId="{2AA702F8-7626-4A4F-A873-10E90B18C0AB}">
      <dgm:prSet/>
      <dgm:spPr/>
      <dgm:t>
        <a:bodyPr/>
        <a:lstStyle/>
        <a:p>
          <a:endParaRPr lang="ru-RU"/>
        </a:p>
      </dgm:t>
    </dgm:pt>
    <dgm:pt modelId="{6207B8BF-413B-4B91-B8B5-D1EAE30888B4}" type="sibTrans" cxnId="{2AA702F8-7626-4A4F-A873-10E90B18C0AB}">
      <dgm:prSet/>
      <dgm:spPr/>
      <dgm:t>
        <a:bodyPr/>
        <a:lstStyle/>
        <a:p>
          <a:endParaRPr lang="ru-RU"/>
        </a:p>
      </dgm:t>
    </dgm:pt>
    <dgm:pt modelId="{DB7B05CB-E2E9-4473-8DB0-78B1AC70B552}">
      <dgm:prSet phldrT="[Текст]"/>
      <dgm:spPr/>
      <dgm:t>
        <a:bodyPr/>
        <a:lstStyle/>
        <a:p>
          <a:r>
            <a:rPr lang="uk-UA" dirty="0" smtClean="0"/>
            <a:t>Негативні</a:t>
          </a:r>
          <a:endParaRPr lang="ru-RU" dirty="0"/>
        </a:p>
      </dgm:t>
    </dgm:pt>
    <dgm:pt modelId="{C2BAD136-8D05-4008-82BE-AE4BB19AE123}" type="parTrans" cxnId="{51E634A6-6D89-48DE-B5A2-39795E5F2741}">
      <dgm:prSet/>
      <dgm:spPr/>
      <dgm:t>
        <a:bodyPr/>
        <a:lstStyle/>
        <a:p>
          <a:endParaRPr lang="ru-RU"/>
        </a:p>
      </dgm:t>
    </dgm:pt>
    <dgm:pt modelId="{062F2C75-A678-4E8D-95FD-6B96B1615F2A}" type="sibTrans" cxnId="{51E634A6-6D89-48DE-B5A2-39795E5F2741}">
      <dgm:prSet/>
      <dgm:spPr/>
      <dgm:t>
        <a:bodyPr/>
        <a:lstStyle/>
        <a:p>
          <a:endParaRPr lang="ru-RU"/>
        </a:p>
      </dgm:t>
    </dgm:pt>
    <dgm:pt modelId="{4B60AD75-B995-4626-BAAA-55E7F91A89BE}">
      <dgm:prSet phldrT="[Текст]"/>
      <dgm:spPr/>
      <dgm:t>
        <a:bodyPr/>
        <a:lstStyle/>
        <a:p>
          <a:r>
            <a:rPr lang="uk-UA" dirty="0" smtClean="0"/>
            <a:t>Зберігалася селянська община з круговою порукою та земельними переділами</a:t>
          </a:r>
          <a:endParaRPr lang="ru-RU" dirty="0"/>
        </a:p>
      </dgm:t>
    </dgm:pt>
    <dgm:pt modelId="{5A6A3332-286C-4238-A448-5496D2FD63DB}" type="parTrans" cxnId="{23D222C7-8D4B-4DAD-9B0A-8F3CEC0201DF}">
      <dgm:prSet/>
      <dgm:spPr/>
      <dgm:t>
        <a:bodyPr/>
        <a:lstStyle/>
        <a:p>
          <a:endParaRPr lang="ru-RU"/>
        </a:p>
      </dgm:t>
    </dgm:pt>
    <dgm:pt modelId="{183CFE38-34B1-4B82-B27D-EA23F7CC0FBC}" type="sibTrans" cxnId="{23D222C7-8D4B-4DAD-9B0A-8F3CEC0201DF}">
      <dgm:prSet/>
      <dgm:spPr/>
      <dgm:t>
        <a:bodyPr/>
        <a:lstStyle/>
        <a:p>
          <a:endParaRPr lang="ru-RU"/>
        </a:p>
      </dgm:t>
    </dgm:pt>
    <dgm:pt modelId="{19234569-D547-46F4-A23A-706CDDA3A2FF}">
      <dgm:prSet phldrT="[Текст]"/>
      <dgm:spPr/>
      <dgm:t>
        <a:bodyPr/>
        <a:lstStyle/>
        <a:p>
          <a:r>
            <a:rPr lang="uk-UA" dirty="0" smtClean="0"/>
            <a:t>На зміну феодальній експлуатації прийшла відробіткова система</a:t>
          </a:r>
          <a:endParaRPr lang="ru-RU" dirty="0"/>
        </a:p>
      </dgm:t>
    </dgm:pt>
    <dgm:pt modelId="{E4D249CA-2E52-4F68-8CA6-CA7C22259937}" type="parTrans" cxnId="{0628AF11-EAD8-4928-B1AE-8B080F1BBACA}">
      <dgm:prSet/>
      <dgm:spPr/>
      <dgm:t>
        <a:bodyPr/>
        <a:lstStyle/>
        <a:p>
          <a:endParaRPr lang="ru-RU"/>
        </a:p>
      </dgm:t>
    </dgm:pt>
    <dgm:pt modelId="{29D64C70-4204-4485-B638-67DF2CC134D3}" type="sibTrans" cxnId="{0628AF11-EAD8-4928-B1AE-8B080F1BBACA}">
      <dgm:prSet/>
      <dgm:spPr/>
      <dgm:t>
        <a:bodyPr/>
        <a:lstStyle/>
        <a:p>
          <a:endParaRPr lang="ru-RU"/>
        </a:p>
      </dgm:t>
    </dgm:pt>
    <dgm:pt modelId="{F480708E-705F-4FC2-A6B3-6DFAD43652CF}">
      <dgm:prSet phldrT="[Текст]"/>
      <dgm:spPr/>
      <dgm:t>
        <a:bodyPr/>
        <a:lstStyle/>
        <a:p>
          <a:r>
            <a:rPr lang="uk-UA" dirty="0" smtClean="0"/>
            <a:t>Зберігалося поміщицьке землеволодіння та малоземелля селян</a:t>
          </a:r>
          <a:endParaRPr lang="ru-RU" dirty="0"/>
        </a:p>
      </dgm:t>
    </dgm:pt>
    <dgm:pt modelId="{D17F5A83-D7BA-444E-B3D2-A78670D5442D}" type="parTrans" cxnId="{E87F5611-19F9-44E7-9F65-A00CB5BA161B}">
      <dgm:prSet/>
      <dgm:spPr/>
      <dgm:t>
        <a:bodyPr/>
        <a:lstStyle/>
        <a:p>
          <a:endParaRPr lang="ru-RU"/>
        </a:p>
      </dgm:t>
    </dgm:pt>
    <dgm:pt modelId="{5D710564-82A5-47B4-895F-E20AAEAF40FE}" type="sibTrans" cxnId="{E87F5611-19F9-44E7-9F65-A00CB5BA161B}">
      <dgm:prSet/>
      <dgm:spPr/>
      <dgm:t>
        <a:bodyPr/>
        <a:lstStyle/>
        <a:p>
          <a:endParaRPr lang="ru-RU"/>
        </a:p>
      </dgm:t>
    </dgm:pt>
    <dgm:pt modelId="{52E78169-92A7-4F2F-B432-9432410D6593}">
      <dgm:prSet/>
      <dgm:spPr/>
      <dgm:t>
        <a:bodyPr/>
        <a:lstStyle/>
        <a:p>
          <a:r>
            <a:rPr lang="uk-UA" dirty="0" smtClean="0"/>
            <a:t>В результаті реформи було створено ринок найманої праці</a:t>
          </a:r>
          <a:endParaRPr lang="ru-RU" dirty="0"/>
        </a:p>
      </dgm:t>
    </dgm:pt>
    <dgm:pt modelId="{0A00CAF1-0DA5-4A1C-ACF7-52893CD717E1}" type="parTrans" cxnId="{1DFC4A5F-2296-4A30-87E5-4B3670143F09}">
      <dgm:prSet/>
      <dgm:spPr/>
      <dgm:t>
        <a:bodyPr/>
        <a:lstStyle/>
        <a:p>
          <a:endParaRPr lang="ru-RU"/>
        </a:p>
      </dgm:t>
    </dgm:pt>
    <dgm:pt modelId="{E52C0E69-4016-464B-A17D-A1FCF399EFC5}" type="sibTrans" cxnId="{1DFC4A5F-2296-4A30-87E5-4B3670143F09}">
      <dgm:prSet/>
      <dgm:spPr/>
      <dgm:t>
        <a:bodyPr/>
        <a:lstStyle/>
        <a:p>
          <a:endParaRPr lang="ru-RU"/>
        </a:p>
      </dgm:t>
    </dgm:pt>
    <dgm:pt modelId="{F0184E80-997B-4039-AF54-8B2013CD7407}">
      <dgm:prSet/>
      <dgm:spPr/>
      <dgm:t>
        <a:bodyPr/>
        <a:lstStyle/>
        <a:p>
          <a:r>
            <a:rPr lang="uk-UA" dirty="0" smtClean="0"/>
            <a:t>Вихід Росії на світовий аграрний ринок</a:t>
          </a:r>
          <a:endParaRPr lang="ru-RU" dirty="0"/>
        </a:p>
      </dgm:t>
    </dgm:pt>
    <dgm:pt modelId="{5FB0DC22-DA77-4C8D-8AAA-CC0549BC7FFA}" type="parTrans" cxnId="{2DC10D27-5954-4021-9EC5-BE58EB612A50}">
      <dgm:prSet/>
      <dgm:spPr/>
      <dgm:t>
        <a:bodyPr/>
        <a:lstStyle/>
        <a:p>
          <a:endParaRPr lang="ru-RU"/>
        </a:p>
      </dgm:t>
    </dgm:pt>
    <dgm:pt modelId="{014D578A-E6C7-4AEE-B5BA-255C153B4362}" type="sibTrans" cxnId="{2DC10D27-5954-4021-9EC5-BE58EB612A50}">
      <dgm:prSet/>
      <dgm:spPr/>
      <dgm:t>
        <a:bodyPr/>
        <a:lstStyle/>
        <a:p>
          <a:endParaRPr lang="ru-RU"/>
        </a:p>
      </dgm:t>
    </dgm:pt>
    <dgm:pt modelId="{3237BD66-93A9-4FA4-ABA9-DF9C83AAD900}">
      <dgm:prSet/>
      <dgm:spPr/>
      <dgm:t>
        <a:bodyPr/>
        <a:lstStyle/>
        <a:p>
          <a:r>
            <a:rPr lang="uk-UA" dirty="0" smtClean="0"/>
            <a:t>Реформа сприяла економічному розвитку Росії </a:t>
          </a:r>
          <a:endParaRPr lang="ru-RU" dirty="0"/>
        </a:p>
      </dgm:t>
    </dgm:pt>
    <dgm:pt modelId="{8457265D-AE34-41B3-A49E-8D440EB8F4A7}" type="parTrans" cxnId="{B9CFE39A-0017-46A4-85AB-7410D09ADD63}">
      <dgm:prSet/>
      <dgm:spPr/>
      <dgm:t>
        <a:bodyPr/>
        <a:lstStyle/>
        <a:p>
          <a:endParaRPr lang="ru-RU"/>
        </a:p>
      </dgm:t>
    </dgm:pt>
    <dgm:pt modelId="{A0527E95-77CC-4298-B0BA-2F76872505DF}" type="sibTrans" cxnId="{B9CFE39A-0017-46A4-85AB-7410D09ADD63}">
      <dgm:prSet/>
      <dgm:spPr/>
      <dgm:t>
        <a:bodyPr/>
        <a:lstStyle/>
        <a:p>
          <a:endParaRPr lang="ru-RU"/>
        </a:p>
      </dgm:t>
    </dgm:pt>
    <dgm:pt modelId="{690EE5FB-FA16-4074-A47E-2F460A9E79F7}">
      <dgm:prSet/>
      <dgm:spPr/>
      <dgm:t>
        <a:bodyPr/>
        <a:lstStyle/>
        <a:p>
          <a:r>
            <a:rPr lang="uk-UA" dirty="0" smtClean="0"/>
            <a:t>Пограбування селянства перешкоджало розвитку внутрішнього ринку</a:t>
          </a:r>
          <a:endParaRPr lang="ru-RU" dirty="0"/>
        </a:p>
      </dgm:t>
    </dgm:pt>
    <dgm:pt modelId="{EFE845F0-4707-4ABA-8832-EBDA147D8A06}" type="parTrans" cxnId="{78FA935B-4BF4-4345-AF80-3E72100F7F47}">
      <dgm:prSet/>
      <dgm:spPr/>
      <dgm:t>
        <a:bodyPr/>
        <a:lstStyle/>
        <a:p>
          <a:endParaRPr lang="ru-RU"/>
        </a:p>
      </dgm:t>
    </dgm:pt>
    <dgm:pt modelId="{185655A2-7CF0-49BB-8CCB-4FE690E9277B}" type="sibTrans" cxnId="{78FA935B-4BF4-4345-AF80-3E72100F7F47}">
      <dgm:prSet/>
      <dgm:spPr/>
      <dgm:t>
        <a:bodyPr/>
        <a:lstStyle/>
        <a:p>
          <a:endParaRPr lang="ru-RU"/>
        </a:p>
      </dgm:t>
    </dgm:pt>
    <dgm:pt modelId="{CAE7B007-5B74-44FC-A4C4-7260CEA3062B}" type="pres">
      <dgm:prSet presAssocID="{B2CD2A58-B82A-4080-A23F-B03716A2505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311A6-B860-4D1F-9553-F87FA23D8B40}" type="pres">
      <dgm:prSet presAssocID="{B2CD2A58-B82A-4080-A23F-B03716A25056}" presName="dummyMaxCanvas" presStyleCnt="0"/>
      <dgm:spPr/>
    </dgm:pt>
    <dgm:pt modelId="{C86609FD-AC2E-4FF7-A74C-B037CC907EF5}" type="pres">
      <dgm:prSet presAssocID="{B2CD2A58-B82A-4080-A23F-B03716A25056}" presName="parentComposite" presStyleCnt="0"/>
      <dgm:spPr/>
    </dgm:pt>
    <dgm:pt modelId="{7D2DDE8D-A072-41FB-8D7E-CC0F8B0EA6FD}" type="pres">
      <dgm:prSet presAssocID="{B2CD2A58-B82A-4080-A23F-B03716A25056}" presName="parent1" presStyleLbl="alignAccFollowNode1" presStyleIdx="0" presStyleCnt="4" custScaleX="126097" custScaleY="4822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919B960-AAD3-47AF-9C28-75D0640375A9}" type="pres">
      <dgm:prSet presAssocID="{B2CD2A58-B82A-4080-A23F-B03716A25056}" presName="parent2" presStyleLbl="alignAccFollowNode1" presStyleIdx="1" presStyleCnt="4" custScaleX="109932" custScaleY="4822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3D49697-B0DF-4CBC-B9E4-59F486F7C57C}" type="pres">
      <dgm:prSet presAssocID="{B2CD2A58-B82A-4080-A23F-B03716A25056}" presName="childrenComposite" presStyleCnt="0"/>
      <dgm:spPr/>
    </dgm:pt>
    <dgm:pt modelId="{12DD0A91-7FD2-4426-8461-A15112EB46B1}" type="pres">
      <dgm:prSet presAssocID="{B2CD2A58-B82A-4080-A23F-B03716A25056}" presName="dummyMaxCanvas_ChildArea" presStyleCnt="0"/>
      <dgm:spPr/>
    </dgm:pt>
    <dgm:pt modelId="{F6D8A703-FFE9-4F1C-B205-563560DAA23E}" type="pres">
      <dgm:prSet presAssocID="{B2CD2A58-B82A-4080-A23F-B03716A25056}" presName="fulcrum" presStyleLbl="alignAccFollowNode1" presStyleIdx="2" presStyleCnt="4"/>
      <dgm:spPr/>
    </dgm:pt>
    <dgm:pt modelId="{0032F455-BD96-4DDD-B9E2-A24DFC390AFC}" type="pres">
      <dgm:prSet presAssocID="{B2CD2A58-B82A-4080-A23F-B03716A25056}" presName="balance_44" presStyleLbl="alignAccFollowNode1" presStyleIdx="3" presStyleCnt="4">
        <dgm:presLayoutVars>
          <dgm:bulletEnabled val="1"/>
        </dgm:presLayoutVars>
      </dgm:prSet>
      <dgm:spPr/>
    </dgm:pt>
    <dgm:pt modelId="{FACE85CB-1DC9-43F7-9D12-D652A200FC91}" type="pres">
      <dgm:prSet presAssocID="{B2CD2A58-B82A-4080-A23F-B03716A25056}" presName="right_44_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61660-8078-4078-B4CC-27C4DCA91DD3}" type="pres">
      <dgm:prSet presAssocID="{B2CD2A58-B82A-4080-A23F-B03716A25056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A172F-D0A0-4A95-A1A0-618EEB396CF5}" type="pres">
      <dgm:prSet presAssocID="{B2CD2A58-B82A-4080-A23F-B03716A25056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BC7B0-6D38-4393-A9BA-E98A0DA19C53}" type="pres">
      <dgm:prSet presAssocID="{B2CD2A58-B82A-4080-A23F-B03716A25056}" presName="right_44_4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613A7-7E39-4567-84DF-DFCB3FD10D8D}" type="pres">
      <dgm:prSet presAssocID="{B2CD2A58-B82A-4080-A23F-B03716A25056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ADF4A-D99F-4DFF-9E05-565AFC8397E6}" type="pres">
      <dgm:prSet presAssocID="{B2CD2A58-B82A-4080-A23F-B03716A25056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5B5D0-4B2F-4B36-857B-070C5EE00100}" type="pres">
      <dgm:prSet presAssocID="{B2CD2A58-B82A-4080-A23F-B03716A25056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C5701-13D6-4FBC-803D-56C3401AD90C}" type="pres">
      <dgm:prSet presAssocID="{B2CD2A58-B82A-4080-A23F-B03716A25056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F5611-19F9-44E7-9F65-A00CB5BA161B}" srcId="{DB7B05CB-E2E9-4473-8DB0-78B1AC70B552}" destId="{F480708E-705F-4FC2-A6B3-6DFAD43652CF}" srcOrd="3" destOrd="0" parTransId="{D17F5A83-D7BA-444E-B3D2-A78670D5442D}" sibTransId="{5D710564-82A5-47B4-895F-E20AAEAF40FE}"/>
    <dgm:cxn modelId="{D6410D68-BEED-403F-B60B-BFB02FC77C7F}" type="presOf" srcId="{DB7B05CB-E2E9-4473-8DB0-78B1AC70B552}" destId="{E919B960-AAD3-47AF-9C28-75D0640375A9}" srcOrd="0" destOrd="0" presId="urn:microsoft.com/office/officeart/2005/8/layout/balance1"/>
    <dgm:cxn modelId="{23D222C7-8D4B-4DAD-9B0A-8F3CEC0201DF}" srcId="{DB7B05CB-E2E9-4473-8DB0-78B1AC70B552}" destId="{4B60AD75-B995-4626-BAAA-55E7F91A89BE}" srcOrd="0" destOrd="0" parTransId="{5A6A3332-286C-4238-A448-5496D2FD63DB}" sibTransId="{183CFE38-34B1-4B82-B27D-EA23F7CC0FBC}"/>
    <dgm:cxn modelId="{78AED45C-669B-475F-BF70-8688E81AC90F}" type="presOf" srcId="{F0184E80-997B-4039-AF54-8B2013CD7407}" destId="{2D35B5D0-4B2F-4B36-857B-070C5EE00100}" srcOrd="0" destOrd="0" presId="urn:microsoft.com/office/officeart/2005/8/layout/balance1"/>
    <dgm:cxn modelId="{78FA935B-4BF4-4345-AF80-3E72100F7F47}" srcId="{DB7B05CB-E2E9-4473-8DB0-78B1AC70B552}" destId="{690EE5FB-FA16-4074-A47E-2F460A9E79F7}" srcOrd="1" destOrd="0" parTransId="{EFE845F0-4707-4ABA-8832-EBDA147D8A06}" sibTransId="{185655A2-7CF0-49BB-8CCB-4FE690E9277B}"/>
    <dgm:cxn modelId="{314BE2D6-98D4-45ED-AFAC-39EA8F8E56F2}" type="presOf" srcId="{F480708E-705F-4FC2-A6B3-6DFAD43652CF}" destId="{5E8BC7B0-6D38-4393-A9BA-E98A0DA19C53}" srcOrd="0" destOrd="0" presId="urn:microsoft.com/office/officeart/2005/8/layout/balance1"/>
    <dgm:cxn modelId="{2AA702F8-7626-4A4F-A873-10E90B18C0AB}" srcId="{BB656A04-8D1A-414F-B53C-7136535C5BC7}" destId="{2FA33F86-D701-42B6-A86C-767DDA07E489}" srcOrd="0" destOrd="0" parTransId="{24F3167E-0594-49CD-B467-94A54CEBC836}" sibTransId="{6207B8BF-413B-4B91-B8B5-D1EAE30888B4}"/>
    <dgm:cxn modelId="{7A342805-7987-4EA9-8D7F-A5461AB8E0EA}" type="presOf" srcId="{3237BD66-93A9-4FA4-ABA9-DF9C83AAD900}" destId="{E87C5701-13D6-4FBC-803D-56C3401AD90C}" srcOrd="0" destOrd="0" presId="urn:microsoft.com/office/officeart/2005/8/layout/balance1"/>
    <dgm:cxn modelId="{2FE36EE2-AC29-47BF-BF2C-79DA4094D2DB}" type="presOf" srcId="{BB656A04-8D1A-414F-B53C-7136535C5BC7}" destId="{7D2DDE8D-A072-41FB-8D7E-CC0F8B0EA6FD}" srcOrd="0" destOrd="0" presId="urn:microsoft.com/office/officeart/2005/8/layout/balance1"/>
    <dgm:cxn modelId="{710FACB8-798D-4E72-B52E-8B6E7690C897}" type="presOf" srcId="{4B60AD75-B995-4626-BAAA-55E7F91A89BE}" destId="{FACE85CB-1DC9-43F7-9D12-D652A200FC91}" srcOrd="0" destOrd="0" presId="urn:microsoft.com/office/officeart/2005/8/layout/balance1"/>
    <dgm:cxn modelId="{71CA8402-D9CC-478C-BE7F-E7ADD43F9108}" type="presOf" srcId="{690EE5FB-FA16-4074-A47E-2F460A9E79F7}" destId="{E7961660-8078-4078-B4CC-27C4DCA91DD3}" srcOrd="0" destOrd="0" presId="urn:microsoft.com/office/officeart/2005/8/layout/balance1"/>
    <dgm:cxn modelId="{EF42A6A0-B673-440B-B93C-2A2DA3A7DE5F}" type="presOf" srcId="{52E78169-92A7-4F2F-B432-9432410D6593}" destId="{806ADF4A-D99F-4DFF-9E05-565AFC8397E6}" srcOrd="0" destOrd="0" presId="urn:microsoft.com/office/officeart/2005/8/layout/balance1"/>
    <dgm:cxn modelId="{3EB3C44B-4FD5-458E-ACFB-59BE55426F86}" type="presOf" srcId="{19234569-D547-46F4-A23A-706CDDA3A2FF}" destId="{7C3A172F-D0A0-4A95-A1A0-618EEB396CF5}" srcOrd="0" destOrd="0" presId="urn:microsoft.com/office/officeart/2005/8/layout/balance1"/>
    <dgm:cxn modelId="{51E634A6-6D89-48DE-B5A2-39795E5F2741}" srcId="{B2CD2A58-B82A-4080-A23F-B03716A25056}" destId="{DB7B05CB-E2E9-4473-8DB0-78B1AC70B552}" srcOrd="1" destOrd="0" parTransId="{C2BAD136-8D05-4008-82BE-AE4BB19AE123}" sibTransId="{062F2C75-A678-4E8D-95FD-6B96B1615F2A}"/>
    <dgm:cxn modelId="{E043D0D3-7523-4F72-A22C-761BAF65716A}" type="presOf" srcId="{2FA33F86-D701-42B6-A86C-767DDA07E489}" destId="{AF4613A7-7E39-4567-84DF-DFCB3FD10D8D}" srcOrd="0" destOrd="0" presId="urn:microsoft.com/office/officeart/2005/8/layout/balance1"/>
    <dgm:cxn modelId="{1DFC4A5F-2296-4A30-87E5-4B3670143F09}" srcId="{BB656A04-8D1A-414F-B53C-7136535C5BC7}" destId="{52E78169-92A7-4F2F-B432-9432410D6593}" srcOrd="1" destOrd="0" parTransId="{0A00CAF1-0DA5-4A1C-ACF7-52893CD717E1}" sibTransId="{E52C0E69-4016-464B-A17D-A1FCF399EFC5}"/>
    <dgm:cxn modelId="{39E43F07-9E5C-4F19-BB89-FCA11CB0E63E}" srcId="{B2CD2A58-B82A-4080-A23F-B03716A25056}" destId="{BB656A04-8D1A-414F-B53C-7136535C5BC7}" srcOrd="0" destOrd="0" parTransId="{89239731-74C3-4B09-885E-A7A8198CA324}" sibTransId="{D9861BFF-8ECF-464C-8CE5-BA6D28AEA016}"/>
    <dgm:cxn modelId="{0628AF11-EAD8-4928-B1AE-8B080F1BBACA}" srcId="{DB7B05CB-E2E9-4473-8DB0-78B1AC70B552}" destId="{19234569-D547-46F4-A23A-706CDDA3A2FF}" srcOrd="2" destOrd="0" parTransId="{E4D249CA-2E52-4F68-8CA6-CA7C22259937}" sibTransId="{29D64C70-4204-4485-B638-67DF2CC134D3}"/>
    <dgm:cxn modelId="{B9CFE39A-0017-46A4-85AB-7410D09ADD63}" srcId="{BB656A04-8D1A-414F-B53C-7136535C5BC7}" destId="{3237BD66-93A9-4FA4-ABA9-DF9C83AAD900}" srcOrd="3" destOrd="0" parTransId="{8457265D-AE34-41B3-A49E-8D440EB8F4A7}" sibTransId="{A0527E95-77CC-4298-B0BA-2F76872505DF}"/>
    <dgm:cxn modelId="{687FBE36-8DF0-4095-A7AB-793664D4B4B1}" type="presOf" srcId="{B2CD2A58-B82A-4080-A23F-B03716A25056}" destId="{CAE7B007-5B74-44FC-A4C4-7260CEA3062B}" srcOrd="0" destOrd="0" presId="urn:microsoft.com/office/officeart/2005/8/layout/balance1"/>
    <dgm:cxn modelId="{2DC10D27-5954-4021-9EC5-BE58EB612A50}" srcId="{BB656A04-8D1A-414F-B53C-7136535C5BC7}" destId="{F0184E80-997B-4039-AF54-8B2013CD7407}" srcOrd="2" destOrd="0" parTransId="{5FB0DC22-DA77-4C8D-8AAA-CC0549BC7FFA}" sibTransId="{014D578A-E6C7-4AEE-B5BA-255C153B4362}"/>
    <dgm:cxn modelId="{70D90DC6-57B0-4A21-AF1F-4A74C4C4395B}" type="presParOf" srcId="{CAE7B007-5B74-44FC-A4C4-7260CEA3062B}" destId="{E01311A6-B860-4D1F-9553-F87FA23D8B40}" srcOrd="0" destOrd="0" presId="urn:microsoft.com/office/officeart/2005/8/layout/balance1"/>
    <dgm:cxn modelId="{FE6372BC-0B65-430E-ABB5-D0F54FBDC4CB}" type="presParOf" srcId="{CAE7B007-5B74-44FC-A4C4-7260CEA3062B}" destId="{C86609FD-AC2E-4FF7-A74C-B037CC907EF5}" srcOrd="1" destOrd="0" presId="urn:microsoft.com/office/officeart/2005/8/layout/balance1"/>
    <dgm:cxn modelId="{846C04AB-B705-44B8-B23C-35A466560E2B}" type="presParOf" srcId="{C86609FD-AC2E-4FF7-A74C-B037CC907EF5}" destId="{7D2DDE8D-A072-41FB-8D7E-CC0F8B0EA6FD}" srcOrd="0" destOrd="0" presId="urn:microsoft.com/office/officeart/2005/8/layout/balance1"/>
    <dgm:cxn modelId="{0B51367C-C544-4495-A546-99A88E4C5B50}" type="presParOf" srcId="{C86609FD-AC2E-4FF7-A74C-B037CC907EF5}" destId="{E919B960-AAD3-47AF-9C28-75D0640375A9}" srcOrd="1" destOrd="0" presId="urn:microsoft.com/office/officeart/2005/8/layout/balance1"/>
    <dgm:cxn modelId="{57E3096C-56B6-44DD-BA27-0533345AF7E2}" type="presParOf" srcId="{CAE7B007-5B74-44FC-A4C4-7260CEA3062B}" destId="{03D49697-B0DF-4CBC-B9E4-59F486F7C57C}" srcOrd="2" destOrd="0" presId="urn:microsoft.com/office/officeart/2005/8/layout/balance1"/>
    <dgm:cxn modelId="{0F72DBA3-E053-4D4C-955D-DF4C277E3E14}" type="presParOf" srcId="{03D49697-B0DF-4CBC-B9E4-59F486F7C57C}" destId="{12DD0A91-7FD2-4426-8461-A15112EB46B1}" srcOrd="0" destOrd="0" presId="urn:microsoft.com/office/officeart/2005/8/layout/balance1"/>
    <dgm:cxn modelId="{C378C52A-657A-4AF3-B044-9F26048D32F4}" type="presParOf" srcId="{03D49697-B0DF-4CBC-B9E4-59F486F7C57C}" destId="{F6D8A703-FFE9-4F1C-B205-563560DAA23E}" srcOrd="1" destOrd="0" presId="urn:microsoft.com/office/officeart/2005/8/layout/balance1"/>
    <dgm:cxn modelId="{70D2E60A-B997-49BC-8982-E721F288D44F}" type="presParOf" srcId="{03D49697-B0DF-4CBC-B9E4-59F486F7C57C}" destId="{0032F455-BD96-4DDD-B9E2-A24DFC390AFC}" srcOrd="2" destOrd="0" presId="urn:microsoft.com/office/officeart/2005/8/layout/balance1"/>
    <dgm:cxn modelId="{E3CB733C-9768-43E7-A4A3-C1291DB9AA7A}" type="presParOf" srcId="{03D49697-B0DF-4CBC-B9E4-59F486F7C57C}" destId="{FACE85CB-1DC9-43F7-9D12-D652A200FC91}" srcOrd="3" destOrd="0" presId="urn:microsoft.com/office/officeart/2005/8/layout/balance1"/>
    <dgm:cxn modelId="{4EFB075A-FAE7-4C6E-9C5C-1F5ADEC22B76}" type="presParOf" srcId="{03D49697-B0DF-4CBC-B9E4-59F486F7C57C}" destId="{E7961660-8078-4078-B4CC-27C4DCA91DD3}" srcOrd="4" destOrd="0" presId="urn:microsoft.com/office/officeart/2005/8/layout/balance1"/>
    <dgm:cxn modelId="{D1679734-AD6E-42A0-BB1D-9CD51B2EB3F2}" type="presParOf" srcId="{03D49697-B0DF-4CBC-B9E4-59F486F7C57C}" destId="{7C3A172F-D0A0-4A95-A1A0-618EEB396CF5}" srcOrd="5" destOrd="0" presId="urn:microsoft.com/office/officeart/2005/8/layout/balance1"/>
    <dgm:cxn modelId="{C74A2C6D-B29F-45CC-9D6B-106B6C15B705}" type="presParOf" srcId="{03D49697-B0DF-4CBC-B9E4-59F486F7C57C}" destId="{5E8BC7B0-6D38-4393-A9BA-E98A0DA19C53}" srcOrd="6" destOrd="0" presId="urn:microsoft.com/office/officeart/2005/8/layout/balance1"/>
    <dgm:cxn modelId="{3EA1DD7F-7478-4EDE-90D9-0AF7DF7E8C4A}" type="presParOf" srcId="{03D49697-B0DF-4CBC-B9E4-59F486F7C57C}" destId="{AF4613A7-7E39-4567-84DF-DFCB3FD10D8D}" srcOrd="7" destOrd="0" presId="urn:microsoft.com/office/officeart/2005/8/layout/balance1"/>
    <dgm:cxn modelId="{BEAEB48A-3912-4D36-9914-937B9B5A6685}" type="presParOf" srcId="{03D49697-B0DF-4CBC-B9E4-59F486F7C57C}" destId="{806ADF4A-D99F-4DFF-9E05-565AFC8397E6}" srcOrd="8" destOrd="0" presId="urn:microsoft.com/office/officeart/2005/8/layout/balance1"/>
    <dgm:cxn modelId="{BE0BBEC3-3AE8-4931-BEF3-A395010047F8}" type="presParOf" srcId="{03D49697-B0DF-4CBC-B9E4-59F486F7C57C}" destId="{2D35B5D0-4B2F-4B36-857B-070C5EE00100}" srcOrd="9" destOrd="0" presId="urn:microsoft.com/office/officeart/2005/8/layout/balance1"/>
    <dgm:cxn modelId="{BBD15F0E-6FF9-4B1E-973D-248A6E6D550C}" type="presParOf" srcId="{03D49697-B0DF-4CBC-B9E4-59F486F7C57C}" destId="{E87C5701-13D6-4FBC-803D-56C3401AD90C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E82063-51C2-4E4C-A7D6-736D9501DB0D}" type="doc">
      <dgm:prSet loTypeId="urn:microsoft.com/office/officeart/2005/8/layout/rings+Icon" loCatId="relationship" qsTypeId="urn:microsoft.com/office/officeart/2005/8/quickstyle/simple3" qsCatId="simple" csTypeId="urn:microsoft.com/office/officeart/2005/8/colors/accent1_2" csCatId="accent1" phldr="1"/>
      <dgm:spPr/>
    </dgm:pt>
    <dgm:pt modelId="{B21A2814-185B-4427-8762-35D8533062E9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Захід</a:t>
          </a:r>
          <a:r>
            <a:rPr lang="uk-UA" sz="2400" dirty="0" smtClean="0"/>
            <a:t> </a:t>
          </a:r>
        </a:p>
        <a:p>
          <a:r>
            <a:rPr lang="uk-UA" sz="1400" dirty="0" smtClean="0">
              <a:solidFill>
                <a:schemeClr val="bg1">
                  <a:lumMod val="95000"/>
                  <a:lumOff val="5000"/>
                </a:schemeClr>
              </a:solidFill>
            </a:rPr>
            <a:t>Велика кількість вільних цілинних земель.</a:t>
          </a:r>
        </a:p>
        <a:p>
          <a:r>
            <a:rPr lang="uk-UA" sz="1400" dirty="0" smtClean="0">
              <a:solidFill>
                <a:schemeClr val="bg1">
                  <a:lumMod val="95000"/>
                  <a:lumOff val="5000"/>
                </a:schemeClr>
              </a:solidFill>
            </a:rPr>
            <a:t>Організація переселенцями фермерських господарств, де впроваджувалася техніка та наймана праця.</a:t>
          </a:r>
          <a:endParaRPr lang="ru-RU" sz="1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0EC2033-434C-4794-9D9D-6CF936C49E2F}" type="parTrans" cxnId="{A4A32FE8-925A-4E77-8854-85C20101EEF9}">
      <dgm:prSet/>
      <dgm:spPr/>
      <dgm:t>
        <a:bodyPr/>
        <a:lstStyle/>
        <a:p>
          <a:endParaRPr lang="ru-RU"/>
        </a:p>
      </dgm:t>
    </dgm:pt>
    <dgm:pt modelId="{ED2C92DB-3AF4-4C4F-9D55-3326E605E2CD}" type="sibTrans" cxnId="{A4A32FE8-925A-4E77-8854-85C20101EEF9}">
      <dgm:prSet/>
      <dgm:spPr/>
      <dgm:t>
        <a:bodyPr/>
        <a:lstStyle/>
        <a:p>
          <a:endParaRPr lang="ru-RU"/>
        </a:p>
      </dgm:t>
    </dgm:pt>
    <dgm:pt modelId="{725ED97D-7DC9-4C34-93CE-123053F8D7C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Південь</a:t>
          </a:r>
        </a:p>
        <a:p>
          <a:r>
            <a:rPr lang="uk-UA" sz="1600" dirty="0" smtClean="0">
              <a:solidFill>
                <a:schemeClr val="bg1">
                  <a:lumMod val="95000"/>
                  <a:lumOff val="5000"/>
                </a:schemeClr>
              </a:solidFill>
            </a:rPr>
            <a:t>Панування плантаційних господарств де вирощували бавовну.</a:t>
          </a:r>
        </a:p>
        <a:p>
          <a:r>
            <a:rPr lang="uk-UA" sz="1600" dirty="0" smtClean="0">
              <a:solidFill>
                <a:schemeClr val="bg1">
                  <a:lumMod val="95000"/>
                  <a:lumOff val="5000"/>
                </a:schemeClr>
              </a:solidFill>
            </a:rPr>
            <a:t>Використання примусової праці рабів.</a:t>
          </a:r>
        </a:p>
        <a:p>
          <a:endParaRPr lang="ru-RU" sz="16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A9E2F28-EC90-4643-8764-153BED0F9CB6}" type="parTrans" cxnId="{10B0430C-01B4-43D5-86E7-F841F7F17CB0}">
      <dgm:prSet/>
      <dgm:spPr/>
      <dgm:t>
        <a:bodyPr/>
        <a:lstStyle/>
        <a:p>
          <a:endParaRPr lang="ru-RU"/>
        </a:p>
      </dgm:t>
    </dgm:pt>
    <dgm:pt modelId="{D5F553A1-60BF-403C-AE42-CBC75C4DC96A}" type="sibTrans" cxnId="{10B0430C-01B4-43D5-86E7-F841F7F17CB0}">
      <dgm:prSet/>
      <dgm:spPr/>
      <dgm:t>
        <a:bodyPr/>
        <a:lstStyle/>
        <a:p>
          <a:endParaRPr lang="ru-RU"/>
        </a:p>
      </dgm:t>
    </dgm:pt>
    <dgm:pt modelId="{CCAA73EF-FD88-4DBD-AAB3-444AE4F55618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Північ</a:t>
          </a:r>
        </a:p>
        <a:p>
          <a:r>
            <a:rPr lang="uk-UA" sz="1600" dirty="0" smtClean="0">
              <a:solidFill>
                <a:schemeClr val="bg1">
                  <a:lumMod val="95000"/>
                  <a:lumOff val="5000"/>
                </a:schemeClr>
              </a:solidFill>
            </a:rPr>
            <a:t>Швидкі темпи економічного розвитку, промислова революція.</a:t>
          </a:r>
        </a:p>
        <a:p>
          <a:r>
            <a:rPr lang="uk-UA" sz="1600" dirty="0" smtClean="0">
              <a:solidFill>
                <a:schemeClr val="bg1">
                  <a:lumMod val="95000"/>
                  <a:lumOff val="5000"/>
                </a:schemeClr>
              </a:solidFill>
            </a:rPr>
            <a:t>Розвиток фабричної промисловості, наймана праця.</a:t>
          </a:r>
          <a:endParaRPr lang="ru-RU" sz="16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8F91AD7-DF8C-425E-8ED5-0D0A1FB55415}" type="parTrans" cxnId="{BC5964B0-2175-4109-A29F-F609EEF9604B}">
      <dgm:prSet/>
      <dgm:spPr/>
      <dgm:t>
        <a:bodyPr/>
        <a:lstStyle/>
        <a:p>
          <a:endParaRPr lang="ru-RU"/>
        </a:p>
      </dgm:t>
    </dgm:pt>
    <dgm:pt modelId="{B7C5714B-D97C-46C1-8AC8-BD9478161618}" type="sibTrans" cxnId="{BC5964B0-2175-4109-A29F-F609EEF9604B}">
      <dgm:prSet/>
      <dgm:spPr/>
      <dgm:t>
        <a:bodyPr/>
        <a:lstStyle/>
        <a:p>
          <a:endParaRPr lang="ru-RU"/>
        </a:p>
      </dgm:t>
    </dgm:pt>
    <dgm:pt modelId="{35E38C6A-9E63-4D12-965D-BC4477BA438B}" type="pres">
      <dgm:prSet presAssocID="{41E82063-51C2-4E4C-A7D6-736D9501DB0D}" presName="Name0" presStyleCnt="0">
        <dgm:presLayoutVars>
          <dgm:chMax val="7"/>
          <dgm:dir/>
          <dgm:resizeHandles val="exact"/>
        </dgm:presLayoutVars>
      </dgm:prSet>
      <dgm:spPr/>
    </dgm:pt>
    <dgm:pt modelId="{16ADA656-C214-4BE4-B893-BB6BC50031D1}" type="pres">
      <dgm:prSet presAssocID="{41E82063-51C2-4E4C-A7D6-736D9501DB0D}" presName="ellipse1" presStyleLbl="vennNode1" presStyleIdx="0" presStyleCnt="3" custLinFactNeighborX="-36247" custLinFactNeighborY="20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E8AB0-9A86-419D-89AF-95C3AB3B2129}" type="pres">
      <dgm:prSet presAssocID="{41E82063-51C2-4E4C-A7D6-736D9501DB0D}" presName="ellipse2" presStyleLbl="vennNode1" presStyleIdx="1" presStyleCnt="3" custScaleX="168840" custScaleY="75880" custLinFactNeighborX="19062" custLinFactNeighborY="-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CEFCE-ECFA-4A48-B2FB-DCFDAF26D540}" type="pres">
      <dgm:prSet presAssocID="{41E82063-51C2-4E4C-A7D6-736D9501DB0D}" presName="ellipse3" presStyleLbl="vennNode1" presStyleIdx="2" presStyleCnt="3" custScaleX="160495" custScaleY="74195" custLinFactNeighborX="-29284" custLinFactNeighborY="-13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32FE8-925A-4E77-8854-85C20101EEF9}" srcId="{41E82063-51C2-4E4C-A7D6-736D9501DB0D}" destId="{B21A2814-185B-4427-8762-35D8533062E9}" srcOrd="0" destOrd="0" parTransId="{40EC2033-434C-4794-9D9D-6CF936C49E2F}" sibTransId="{ED2C92DB-3AF4-4C4F-9D55-3326E605E2CD}"/>
    <dgm:cxn modelId="{5AC09422-B9DE-4230-8B98-BAE6970F61C8}" type="presOf" srcId="{CCAA73EF-FD88-4DBD-AAB3-444AE4F55618}" destId="{F77CEFCE-ECFA-4A48-B2FB-DCFDAF26D540}" srcOrd="0" destOrd="0" presId="urn:microsoft.com/office/officeart/2005/8/layout/rings+Icon"/>
    <dgm:cxn modelId="{C78E43D9-46AB-4F4D-B7D6-0DA94D3D7121}" type="presOf" srcId="{B21A2814-185B-4427-8762-35D8533062E9}" destId="{16ADA656-C214-4BE4-B893-BB6BC50031D1}" srcOrd="0" destOrd="0" presId="urn:microsoft.com/office/officeart/2005/8/layout/rings+Icon"/>
    <dgm:cxn modelId="{10B0430C-01B4-43D5-86E7-F841F7F17CB0}" srcId="{41E82063-51C2-4E4C-A7D6-736D9501DB0D}" destId="{725ED97D-7DC9-4C34-93CE-123053F8D7C4}" srcOrd="1" destOrd="0" parTransId="{AA9E2F28-EC90-4643-8764-153BED0F9CB6}" sibTransId="{D5F553A1-60BF-403C-AE42-CBC75C4DC96A}"/>
    <dgm:cxn modelId="{BC5964B0-2175-4109-A29F-F609EEF9604B}" srcId="{41E82063-51C2-4E4C-A7D6-736D9501DB0D}" destId="{CCAA73EF-FD88-4DBD-AAB3-444AE4F55618}" srcOrd="2" destOrd="0" parTransId="{A8F91AD7-DF8C-425E-8ED5-0D0A1FB55415}" sibTransId="{B7C5714B-D97C-46C1-8AC8-BD9478161618}"/>
    <dgm:cxn modelId="{CBF03FD3-1004-458C-99D6-0E3BCCCBAC6F}" type="presOf" srcId="{41E82063-51C2-4E4C-A7D6-736D9501DB0D}" destId="{35E38C6A-9E63-4D12-965D-BC4477BA438B}" srcOrd="0" destOrd="0" presId="urn:microsoft.com/office/officeart/2005/8/layout/rings+Icon"/>
    <dgm:cxn modelId="{16EFBF3A-0A79-4A7A-840A-E7A6C38D7371}" type="presOf" srcId="{725ED97D-7DC9-4C34-93CE-123053F8D7C4}" destId="{767E8AB0-9A86-419D-89AF-95C3AB3B2129}" srcOrd="0" destOrd="0" presId="urn:microsoft.com/office/officeart/2005/8/layout/rings+Icon"/>
    <dgm:cxn modelId="{30CA34A4-5DE7-4A8D-AF94-A44CB9802488}" type="presParOf" srcId="{35E38C6A-9E63-4D12-965D-BC4477BA438B}" destId="{16ADA656-C214-4BE4-B893-BB6BC50031D1}" srcOrd="0" destOrd="0" presId="urn:microsoft.com/office/officeart/2005/8/layout/rings+Icon"/>
    <dgm:cxn modelId="{2C592DCF-20E7-4BC0-B7EA-5613FA7D9C05}" type="presParOf" srcId="{35E38C6A-9E63-4D12-965D-BC4477BA438B}" destId="{767E8AB0-9A86-419D-89AF-95C3AB3B2129}" srcOrd="1" destOrd="0" presId="urn:microsoft.com/office/officeart/2005/8/layout/rings+Icon"/>
    <dgm:cxn modelId="{3CDF53C5-5F12-4240-AD1F-B74A3EE81A2F}" type="presParOf" srcId="{35E38C6A-9E63-4D12-965D-BC4477BA438B}" destId="{F77CEFCE-ECFA-4A48-B2FB-DCFDAF26D54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817A30-3E65-4CF7-9DCF-DD8DB03C5B1C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4072D-3413-498F-8E98-C40CC1FC062B}">
      <dgm:prSet phldrT="[Текст]"/>
      <dgm:spPr/>
      <dgm:t>
        <a:bodyPr/>
        <a:lstStyle/>
        <a:p>
          <a:r>
            <a:rPr lang="uk-UA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Причини Громадянської війни 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657B771-1668-4501-96B8-273846F8FF90}" type="parTrans" cxnId="{DB65B5C9-1068-411B-AE4D-5C36E6E7AB55}">
      <dgm:prSet/>
      <dgm:spPr/>
      <dgm:t>
        <a:bodyPr/>
        <a:lstStyle/>
        <a:p>
          <a:endParaRPr lang="ru-RU"/>
        </a:p>
      </dgm:t>
    </dgm:pt>
    <dgm:pt modelId="{4A39141E-80EA-4EA8-A1E7-F28EB9980D5D}" type="sibTrans" cxnId="{DB65B5C9-1068-411B-AE4D-5C36E6E7AB55}">
      <dgm:prSet/>
      <dgm:spPr/>
      <dgm:t>
        <a:bodyPr/>
        <a:lstStyle/>
        <a:p>
          <a:endParaRPr lang="ru-RU"/>
        </a:p>
      </dgm:t>
    </dgm:pt>
    <dgm:pt modelId="{EDF954CA-0C12-49C6-874F-E375339D38BE}">
      <dgm:prSet phldrT="[Текст]"/>
      <dgm:spPr/>
      <dgm:t>
        <a:bodyPr/>
        <a:lstStyle/>
        <a:p>
          <a:r>
            <a:rPr lang="uk-UA" dirty="0" smtClean="0"/>
            <a:t>Рабство уповільнювало економічний розвиток держави</a:t>
          </a:r>
          <a:endParaRPr lang="ru-RU" dirty="0"/>
        </a:p>
      </dgm:t>
    </dgm:pt>
    <dgm:pt modelId="{8A30A280-E79E-4217-A80D-FCDBCC147624}" type="parTrans" cxnId="{2BEABA2A-FFC2-43D9-AB9F-F35BABF29CC9}">
      <dgm:prSet/>
      <dgm:spPr/>
      <dgm:t>
        <a:bodyPr/>
        <a:lstStyle/>
        <a:p>
          <a:endParaRPr lang="ru-RU"/>
        </a:p>
      </dgm:t>
    </dgm:pt>
    <dgm:pt modelId="{CAF9A50C-B721-4E26-9436-38F941CBED3C}" type="sibTrans" cxnId="{2BEABA2A-FFC2-43D9-AB9F-F35BABF29CC9}">
      <dgm:prSet/>
      <dgm:spPr/>
      <dgm:t>
        <a:bodyPr/>
        <a:lstStyle/>
        <a:p>
          <a:endParaRPr lang="ru-RU"/>
        </a:p>
      </dgm:t>
    </dgm:pt>
    <dgm:pt modelId="{B3048C24-B6FB-4F3B-A86B-92BDEB5C8156}">
      <dgm:prSet/>
      <dgm:spPr/>
      <dgm:t>
        <a:bodyPr/>
        <a:lstStyle/>
        <a:p>
          <a:r>
            <a:rPr lang="uk-UA" dirty="0" smtClean="0"/>
            <a:t>Бажання південних штатів створити власну державу – конфедерацію Сполучених Штатів</a:t>
          </a:r>
          <a:endParaRPr lang="ru-RU" dirty="0"/>
        </a:p>
      </dgm:t>
    </dgm:pt>
    <dgm:pt modelId="{F6043EB9-8B74-4FA1-93F3-C6AB7D3C3177}" type="parTrans" cxnId="{829C118A-01E1-4915-B813-48C7F091C39A}">
      <dgm:prSet/>
      <dgm:spPr/>
      <dgm:t>
        <a:bodyPr/>
        <a:lstStyle/>
        <a:p>
          <a:endParaRPr lang="ru-RU"/>
        </a:p>
      </dgm:t>
    </dgm:pt>
    <dgm:pt modelId="{17FDF1AF-B187-44ED-BDE6-CB05377818D6}" type="sibTrans" cxnId="{829C118A-01E1-4915-B813-48C7F091C39A}">
      <dgm:prSet/>
      <dgm:spPr/>
      <dgm:t>
        <a:bodyPr/>
        <a:lstStyle/>
        <a:p>
          <a:endParaRPr lang="ru-RU"/>
        </a:p>
      </dgm:t>
    </dgm:pt>
    <dgm:pt modelId="{61BA1844-ED05-4A89-9936-992250AD11AC}">
      <dgm:prSet/>
      <dgm:spPr/>
      <dgm:t>
        <a:bodyPr/>
        <a:lstStyle/>
        <a:p>
          <a:r>
            <a:rPr lang="uk-UA" dirty="0" smtClean="0"/>
            <a:t>Бажання північних штатів зберегти єдність федерації </a:t>
          </a:r>
          <a:endParaRPr lang="ru-RU" dirty="0"/>
        </a:p>
      </dgm:t>
    </dgm:pt>
    <dgm:pt modelId="{39FD1D5C-A5F4-4352-AFC2-B63CD09B6EEF}" type="parTrans" cxnId="{AE107B8C-22D8-44B0-A0E6-D59A1CC32C5F}">
      <dgm:prSet/>
      <dgm:spPr/>
      <dgm:t>
        <a:bodyPr/>
        <a:lstStyle/>
        <a:p>
          <a:endParaRPr lang="ru-RU"/>
        </a:p>
      </dgm:t>
    </dgm:pt>
    <dgm:pt modelId="{AECF4DA7-8D08-4D97-ACE5-AC49276334CE}" type="sibTrans" cxnId="{AE107B8C-22D8-44B0-A0E6-D59A1CC32C5F}">
      <dgm:prSet/>
      <dgm:spPr/>
      <dgm:t>
        <a:bodyPr/>
        <a:lstStyle/>
        <a:p>
          <a:endParaRPr lang="ru-RU"/>
        </a:p>
      </dgm:t>
    </dgm:pt>
    <dgm:pt modelId="{0EBC7E87-B237-4A97-AB80-4F766310D30F}" type="pres">
      <dgm:prSet presAssocID="{67817A30-3E65-4CF7-9DCF-DD8DB03C5B1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3A564F-4681-4972-AF83-F0B5B5CCE4CF}" type="pres">
      <dgm:prSet presAssocID="{DE24072D-3413-498F-8E98-C40CC1FC062B}" presName="root" presStyleCnt="0">
        <dgm:presLayoutVars>
          <dgm:chMax/>
          <dgm:chPref val="4"/>
        </dgm:presLayoutVars>
      </dgm:prSet>
      <dgm:spPr/>
    </dgm:pt>
    <dgm:pt modelId="{BA6B5AAF-4ED5-408A-9DB1-E323474B1F86}" type="pres">
      <dgm:prSet presAssocID="{DE24072D-3413-498F-8E98-C40CC1FC062B}" presName="rootComposite" presStyleCnt="0">
        <dgm:presLayoutVars/>
      </dgm:prSet>
      <dgm:spPr/>
    </dgm:pt>
    <dgm:pt modelId="{7CB48282-5978-4CAA-8F9B-F47BA9B6BAF3}" type="pres">
      <dgm:prSet presAssocID="{DE24072D-3413-498F-8E98-C40CC1FC062B}" presName="rootText" presStyleLbl="node0" presStyleIdx="0" presStyleCnt="1" custScaleX="95079" custScaleY="37449" custLinFactNeighborX="0" custLinFactNeighborY="-51418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5B1910E-2401-4EFE-8A95-38CCE121D123}" type="pres">
      <dgm:prSet presAssocID="{DE24072D-3413-498F-8E98-C40CC1FC062B}" presName="childShape" presStyleCnt="0">
        <dgm:presLayoutVars>
          <dgm:chMax val="0"/>
          <dgm:chPref val="0"/>
        </dgm:presLayoutVars>
      </dgm:prSet>
      <dgm:spPr/>
    </dgm:pt>
    <dgm:pt modelId="{35EFA3A7-4F8F-49FE-92B7-7D59159117B7}" type="pres">
      <dgm:prSet presAssocID="{EDF954CA-0C12-49C6-874F-E375339D38BE}" presName="childComposite" presStyleCnt="0">
        <dgm:presLayoutVars>
          <dgm:chMax val="0"/>
          <dgm:chPref val="0"/>
        </dgm:presLayoutVars>
      </dgm:prSet>
      <dgm:spPr/>
    </dgm:pt>
    <dgm:pt modelId="{D331F08E-46DD-4125-8FD7-B5A447118219}" type="pres">
      <dgm:prSet presAssocID="{EDF954CA-0C12-49C6-874F-E375339D38BE}" presName="Image" presStyleLbl="node1" presStyleIdx="0" presStyleCnt="3" custScaleX="149335" custScaleY="132139" custLinFactNeighborX="-23435" custLinFactNeighborY="-93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D3078A3-699A-4604-9158-AD33C2511B9D}" type="pres">
      <dgm:prSet presAssocID="{EDF954CA-0C12-49C6-874F-E375339D38BE}" presName="childText" presStyleLbl="lnNode1" presStyleIdx="0" presStyleCnt="3" custScaleX="84251" custScaleY="59421" custLinFactNeighborX="-6182" custLinFactNeighborY="-63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8B075-CF11-4C00-916E-A77B44E9E7F0}" type="pres">
      <dgm:prSet presAssocID="{B3048C24-B6FB-4F3B-A86B-92BDEB5C8156}" presName="childComposite" presStyleCnt="0">
        <dgm:presLayoutVars>
          <dgm:chMax val="0"/>
          <dgm:chPref val="0"/>
        </dgm:presLayoutVars>
      </dgm:prSet>
      <dgm:spPr/>
    </dgm:pt>
    <dgm:pt modelId="{526044AD-B817-4014-B6FC-136E1FFEE5F9}" type="pres">
      <dgm:prSet presAssocID="{B3048C24-B6FB-4F3B-A86B-92BDEB5C8156}" presName="Image" presStyleLbl="node1" presStyleIdx="1" presStyleCnt="3" custScaleX="146236" custScaleY="132858" custLinFactNeighborX="-23225" custLinFactNeighborY="-2070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6972B0-A28F-4D6A-8EE5-2EE3CB964834}" type="pres">
      <dgm:prSet presAssocID="{B3048C24-B6FB-4F3B-A86B-92BDEB5C8156}" presName="childText" presStyleLbl="lnNode1" presStyleIdx="1" presStyleCnt="3" custScaleX="84918" custScaleY="60917" custLinFactNeighborX="-5515" custLinFactNeighborY="-106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8B467-2648-4551-985E-28623511E830}" type="pres">
      <dgm:prSet presAssocID="{61BA1844-ED05-4A89-9936-992250AD11AC}" presName="childComposite" presStyleCnt="0">
        <dgm:presLayoutVars>
          <dgm:chMax val="0"/>
          <dgm:chPref val="0"/>
        </dgm:presLayoutVars>
      </dgm:prSet>
      <dgm:spPr/>
    </dgm:pt>
    <dgm:pt modelId="{5EFA2454-5A9D-4746-B38C-BE24F2532C9A}" type="pres">
      <dgm:prSet presAssocID="{61BA1844-ED05-4A89-9936-992250AD11AC}" presName="Image" presStyleLbl="node1" presStyleIdx="2" presStyleCnt="3" custScaleX="148078" custScaleY="134238" custLinFactNeighborX="-25890" custLinFactNeighborY="-3359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3887B92-2EAD-4A93-9A28-6B0C8B2F2E24}" type="pres">
      <dgm:prSet presAssocID="{61BA1844-ED05-4A89-9936-992250AD11AC}" presName="childText" presStyleLbl="lnNode1" presStyleIdx="2" presStyleCnt="3" custScaleX="82787" custScaleY="65519" custLinFactNeighborX="-5224" custLinFactNeighborY="-26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19EA50-85CF-4BF4-B4D1-D3B6A87A76E5}" type="presOf" srcId="{DE24072D-3413-498F-8E98-C40CC1FC062B}" destId="{7CB48282-5978-4CAA-8F9B-F47BA9B6BAF3}" srcOrd="0" destOrd="0" presId="urn:microsoft.com/office/officeart/2008/layout/PictureAccentList"/>
    <dgm:cxn modelId="{2BEABA2A-FFC2-43D9-AB9F-F35BABF29CC9}" srcId="{DE24072D-3413-498F-8E98-C40CC1FC062B}" destId="{EDF954CA-0C12-49C6-874F-E375339D38BE}" srcOrd="0" destOrd="0" parTransId="{8A30A280-E79E-4217-A80D-FCDBCC147624}" sibTransId="{CAF9A50C-B721-4E26-9436-38F941CBED3C}"/>
    <dgm:cxn modelId="{222AF3A8-DBFA-4FEE-BEFB-551DFC2972D2}" type="presOf" srcId="{B3048C24-B6FB-4F3B-A86B-92BDEB5C8156}" destId="{F06972B0-A28F-4D6A-8EE5-2EE3CB964834}" srcOrd="0" destOrd="0" presId="urn:microsoft.com/office/officeart/2008/layout/PictureAccentList"/>
    <dgm:cxn modelId="{6C0F9AEB-BFE9-415B-B7A7-90A32735FCA9}" type="presOf" srcId="{67817A30-3E65-4CF7-9DCF-DD8DB03C5B1C}" destId="{0EBC7E87-B237-4A97-AB80-4F766310D30F}" srcOrd="0" destOrd="0" presId="urn:microsoft.com/office/officeart/2008/layout/PictureAccentList"/>
    <dgm:cxn modelId="{AE107B8C-22D8-44B0-A0E6-D59A1CC32C5F}" srcId="{DE24072D-3413-498F-8E98-C40CC1FC062B}" destId="{61BA1844-ED05-4A89-9936-992250AD11AC}" srcOrd="2" destOrd="0" parTransId="{39FD1D5C-A5F4-4352-AFC2-B63CD09B6EEF}" sibTransId="{AECF4DA7-8D08-4D97-ACE5-AC49276334CE}"/>
    <dgm:cxn modelId="{6CCF1719-BBE9-4F8E-9959-C86F65E253E2}" type="presOf" srcId="{EDF954CA-0C12-49C6-874F-E375339D38BE}" destId="{1D3078A3-699A-4604-9158-AD33C2511B9D}" srcOrd="0" destOrd="0" presId="urn:microsoft.com/office/officeart/2008/layout/PictureAccentList"/>
    <dgm:cxn modelId="{829C118A-01E1-4915-B813-48C7F091C39A}" srcId="{DE24072D-3413-498F-8E98-C40CC1FC062B}" destId="{B3048C24-B6FB-4F3B-A86B-92BDEB5C8156}" srcOrd="1" destOrd="0" parTransId="{F6043EB9-8B74-4FA1-93F3-C6AB7D3C3177}" sibTransId="{17FDF1AF-B187-44ED-BDE6-CB05377818D6}"/>
    <dgm:cxn modelId="{F4402F66-59B3-4740-8405-43B5559952F5}" type="presOf" srcId="{61BA1844-ED05-4A89-9936-992250AD11AC}" destId="{C3887B92-2EAD-4A93-9A28-6B0C8B2F2E24}" srcOrd="0" destOrd="0" presId="urn:microsoft.com/office/officeart/2008/layout/PictureAccentList"/>
    <dgm:cxn modelId="{DB65B5C9-1068-411B-AE4D-5C36E6E7AB55}" srcId="{67817A30-3E65-4CF7-9DCF-DD8DB03C5B1C}" destId="{DE24072D-3413-498F-8E98-C40CC1FC062B}" srcOrd="0" destOrd="0" parTransId="{7657B771-1668-4501-96B8-273846F8FF90}" sibTransId="{4A39141E-80EA-4EA8-A1E7-F28EB9980D5D}"/>
    <dgm:cxn modelId="{46B2DFF0-1EF7-458E-AA91-09B40FFAB686}" type="presParOf" srcId="{0EBC7E87-B237-4A97-AB80-4F766310D30F}" destId="{6F3A564F-4681-4972-AF83-F0B5B5CCE4CF}" srcOrd="0" destOrd="0" presId="urn:microsoft.com/office/officeart/2008/layout/PictureAccentList"/>
    <dgm:cxn modelId="{DE56B42E-8AD5-4338-90B0-61B8B9177896}" type="presParOf" srcId="{6F3A564F-4681-4972-AF83-F0B5B5CCE4CF}" destId="{BA6B5AAF-4ED5-408A-9DB1-E323474B1F86}" srcOrd="0" destOrd="0" presId="urn:microsoft.com/office/officeart/2008/layout/PictureAccentList"/>
    <dgm:cxn modelId="{509EDFF6-2BA2-4CCF-ADC9-5B21028089A2}" type="presParOf" srcId="{BA6B5AAF-4ED5-408A-9DB1-E323474B1F86}" destId="{7CB48282-5978-4CAA-8F9B-F47BA9B6BAF3}" srcOrd="0" destOrd="0" presId="urn:microsoft.com/office/officeart/2008/layout/PictureAccentList"/>
    <dgm:cxn modelId="{24B941F7-334A-46E9-9541-053B0CB70DDA}" type="presParOf" srcId="{6F3A564F-4681-4972-AF83-F0B5B5CCE4CF}" destId="{35B1910E-2401-4EFE-8A95-38CCE121D123}" srcOrd="1" destOrd="0" presId="urn:microsoft.com/office/officeart/2008/layout/PictureAccentList"/>
    <dgm:cxn modelId="{49B75D02-2E88-4719-85F1-23057F73E01E}" type="presParOf" srcId="{35B1910E-2401-4EFE-8A95-38CCE121D123}" destId="{35EFA3A7-4F8F-49FE-92B7-7D59159117B7}" srcOrd="0" destOrd="0" presId="urn:microsoft.com/office/officeart/2008/layout/PictureAccentList"/>
    <dgm:cxn modelId="{E82BF69A-315D-418C-8930-4723CA5E66B5}" type="presParOf" srcId="{35EFA3A7-4F8F-49FE-92B7-7D59159117B7}" destId="{D331F08E-46DD-4125-8FD7-B5A447118219}" srcOrd="0" destOrd="0" presId="urn:microsoft.com/office/officeart/2008/layout/PictureAccentList"/>
    <dgm:cxn modelId="{D510BA06-7FF4-40AC-9578-3B17E13ABCA0}" type="presParOf" srcId="{35EFA3A7-4F8F-49FE-92B7-7D59159117B7}" destId="{1D3078A3-699A-4604-9158-AD33C2511B9D}" srcOrd="1" destOrd="0" presId="urn:microsoft.com/office/officeart/2008/layout/PictureAccentList"/>
    <dgm:cxn modelId="{19268433-8568-4A07-9E34-7D1A70AB0F3B}" type="presParOf" srcId="{35B1910E-2401-4EFE-8A95-38CCE121D123}" destId="{3A98B075-CF11-4C00-916E-A77B44E9E7F0}" srcOrd="1" destOrd="0" presId="urn:microsoft.com/office/officeart/2008/layout/PictureAccentList"/>
    <dgm:cxn modelId="{1FE3EC9C-0CB9-4A5A-B65E-27D7165FC2D2}" type="presParOf" srcId="{3A98B075-CF11-4C00-916E-A77B44E9E7F0}" destId="{526044AD-B817-4014-B6FC-136E1FFEE5F9}" srcOrd="0" destOrd="0" presId="urn:microsoft.com/office/officeart/2008/layout/PictureAccentList"/>
    <dgm:cxn modelId="{B146570D-B4CF-40D8-A25A-7501192AC96A}" type="presParOf" srcId="{3A98B075-CF11-4C00-916E-A77B44E9E7F0}" destId="{F06972B0-A28F-4D6A-8EE5-2EE3CB964834}" srcOrd="1" destOrd="0" presId="urn:microsoft.com/office/officeart/2008/layout/PictureAccentList"/>
    <dgm:cxn modelId="{9D89B8BA-A6F5-4693-8BCB-B0CA52CF46C2}" type="presParOf" srcId="{35B1910E-2401-4EFE-8A95-38CCE121D123}" destId="{7328B467-2648-4551-985E-28623511E830}" srcOrd="2" destOrd="0" presId="urn:microsoft.com/office/officeart/2008/layout/PictureAccentList"/>
    <dgm:cxn modelId="{9D75A9DB-4CA9-4C44-A8F4-0E77BC0AF218}" type="presParOf" srcId="{7328B467-2648-4551-985E-28623511E830}" destId="{5EFA2454-5A9D-4746-B38C-BE24F2532C9A}" srcOrd="0" destOrd="0" presId="urn:microsoft.com/office/officeart/2008/layout/PictureAccentList"/>
    <dgm:cxn modelId="{DDEAA339-B3D8-4819-AC40-74C38115BAFD}" type="presParOf" srcId="{7328B467-2648-4551-985E-28623511E830}" destId="{C3887B92-2EAD-4A93-9A28-6B0C8B2F2E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664B-7E51-45B8-8BEE-9BE236FA4632}">
      <dsp:nvSpPr>
        <dsp:cNvPr id="0" name=""/>
        <dsp:cNvSpPr/>
      </dsp:nvSpPr>
      <dsp:spPr>
        <a:xfrm>
          <a:off x="3520786" y="3237644"/>
          <a:ext cx="2131334" cy="21007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Відміна кріпосного права</a:t>
          </a:r>
          <a:endParaRPr lang="ru-RU" sz="2400" kern="1200" dirty="0"/>
        </a:p>
      </dsp:txBody>
      <dsp:txXfrm>
        <a:off x="3832913" y="3545287"/>
        <a:ext cx="1507080" cy="1485434"/>
      </dsp:txXfrm>
    </dsp:sp>
    <dsp:sp modelId="{D08A01D2-1782-4050-A94A-E1E4BFB30F59}">
      <dsp:nvSpPr>
        <dsp:cNvPr id="0" name=""/>
        <dsp:cNvSpPr/>
      </dsp:nvSpPr>
      <dsp:spPr>
        <a:xfrm rot="12900000">
          <a:off x="1652984" y="2637295"/>
          <a:ext cx="2156916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F4600C-813C-498B-89E7-127D52613E88}">
      <dsp:nvSpPr>
        <dsp:cNvPr id="0" name=""/>
        <dsp:cNvSpPr/>
      </dsp:nvSpPr>
      <dsp:spPr>
        <a:xfrm>
          <a:off x="885137" y="1575430"/>
          <a:ext cx="1925767" cy="159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ПОРАЗКА РОСІЇ В КРИМСЬКІЙ ВІЙНІ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(1853-1856 гг.)</a:t>
          </a:r>
          <a:endParaRPr lang="ru-RU" sz="1600" kern="1200" dirty="0"/>
        </a:p>
      </dsp:txBody>
      <dsp:txXfrm>
        <a:off x="931713" y="1622006"/>
        <a:ext cx="1832615" cy="1497053"/>
      </dsp:txXfrm>
    </dsp:sp>
    <dsp:sp modelId="{4E79BAC2-559A-4CE7-BE5E-21B799446EE1}">
      <dsp:nvSpPr>
        <dsp:cNvPr id="0" name=""/>
        <dsp:cNvSpPr/>
      </dsp:nvSpPr>
      <dsp:spPr>
        <a:xfrm rot="16200000">
          <a:off x="3503177" y="1676456"/>
          <a:ext cx="2166553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900276"/>
                <a:satOff val="42783"/>
                <a:lumOff val="-3235"/>
                <a:alphaOff val="0"/>
                <a:shade val="15000"/>
                <a:satMod val="180000"/>
              </a:schemeClr>
            </a:gs>
            <a:gs pos="50000">
              <a:schemeClr val="accent4">
                <a:hueOff val="-2900276"/>
                <a:satOff val="42783"/>
                <a:lumOff val="-3235"/>
                <a:alphaOff val="0"/>
                <a:shade val="45000"/>
                <a:satMod val="170000"/>
              </a:schemeClr>
            </a:gs>
            <a:gs pos="70000">
              <a:schemeClr val="accent4">
                <a:hueOff val="-2900276"/>
                <a:satOff val="42783"/>
                <a:lumOff val="-3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2900276"/>
                <a:satOff val="42783"/>
                <a:lumOff val="-3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7B6262-1A2B-47D9-AE12-0A076E61F0C7}">
      <dsp:nvSpPr>
        <dsp:cNvPr id="0" name=""/>
        <dsp:cNvSpPr/>
      </dsp:nvSpPr>
      <dsp:spPr>
        <a:xfrm>
          <a:off x="3578338" y="178197"/>
          <a:ext cx="2016230" cy="1533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00276"/>
                <a:satOff val="42783"/>
                <a:lumOff val="-3235"/>
                <a:alphaOff val="0"/>
                <a:shade val="15000"/>
                <a:satMod val="180000"/>
              </a:schemeClr>
            </a:gs>
            <a:gs pos="50000">
              <a:schemeClr val="accent4">
                <a:hueOff val="-2900276"/>
                <a:satOff val="42783"/>
                <a:lumOff val="-3235"/>
                <a:alphaOff val="0"/>
                <a:shade val="45000"/>
                <a:satMod val="170000"/>
              </a:schemeClr>
            </a:gs>
            <a:gs pos="70000">
              <a:schemeClr val="accent4">
                <a:hueOff val="-2900276"/>
                <a:satOff val="42783"/>
                <a:lumOff val="-32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2900276"/>
                <a:satOff val="42783"/>
                <a:lumOff val="-32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ТЕХНІЧНА ТА ЕКОНОМІЧНА ВІДСТАЛІСТЬ РОСІЇ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623255" y="223114"/>
        <a:ext cx="1926396" cy="1443762"/>
      </dsp:txXfrm>
    </dsp:sp>
    <dsp:sp modelId="{D8908947-A257-4CB9-9BCD-59D8B7F3E46B}">
      <dsp:nvSpPr>
        <dsp:cNvPr id="0" name=""/>
        <dsp:cNvSpPr/>
      </dsp:nvSpPr>
      <dsp:spPr>
        <a:xfrm rot="19500000">
          <a:off x="5363007" y="2637295"/>
          <a:ext cx="2156916" cy="7036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800551"/>
                <a:satOff val="85567"/>
                <a:lumOff val="-6470"/>
                <a:alphaOff val="0"/>
                <a:shade val="15000"/>
                <a:satMod val="180000"/>
              </a:schemeClr>
            </a:gs>
            <a:gs pos="50000">
              <a:schemeClr val="accent4">
                <a:hueOff val="-5800551"/>
                <a:satOff val="85567"/>
                <a:lumOff val="-6470"/>
                <a:alphaOff val="0"/>
                <a:shade val="45000"/>
                <a:satMod val="170000"/>
              </a:schemeClr>
            </a:gs>
            <a:gs pos="70000">
              <a:schemeClr val="accent4">
                <a:hueOff val="-5800551"/>
                <a:satOff val="85567"/>
                <a:lumOff val="-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5800551"/>
                <a:satOff val="85567"/>
                <a:lumOff val="-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4D0A9F-6156-45B0-B345-A7076C00E012}">
      <dsp:nvSpPr>
        <dsp:cNvPr id="0" name=""/>
        <dsp:cNvSpPr/>
      </dsp:nvSpPr>
      <dsp:spPr>
        <a:xfrm>
          <a:off x="6390910" y="1575430"/>
          <a:ext cx="1867952" cy="1590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800551"/>
                <a:satOff val="85567"/>
                <a:lumOff val="-6470"/>
                <a:alphaOff val="0"/>
                <a:shade val="15000"/>
                <a:satMod val="180000"/>
              </a:schemeClr>
            </a:gs>
            <a:gs pos="50000">
              <a:schemeClr val="accent4">
                <a:hueOff val="-5800551"/>
                <a:satOff val="85567"/>
                <a:lumOff val="-6470"/>
                <a:alphaOff val="0"/>
                <a:shade val="45000"/>
                <a:satMod val="170000"/>
              </a:schemeClr>
            </a:gs>
            <a:gs pos="70000">
              <a:schemeClr val="accent4">
                <a:hueOff val="-5800551"/>
                <a:satOff val="85567"/>
                <a:lumOff val="-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5800551"/>
                <a:satOff val="85567"/>
                <a:lumOff val="-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ЗАГРОЗА ВТРАТИ СТАТУСУ ВЕЛИКОЇ ДЕРЖАВИ</a:t>
          </a:r>
          <a:endParaRPr lang="ru-RU" sz="1800" kern="1200" dirty="0"/>
        </a:p>
      </dsp:txBody>
      <dsp:txXfrm>
        <a:off x="6437486" y="1622006"/>
        <a:ext cx="1774800" cy="1497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5E8C-D0D9-43DA-A4DE-B083D721BFB9}">
      <dsp:nvSpPr>
        <dsp:cNvPr id="0" name=""/>
        <dsp:cNvSpPr/>
      </dsp:nvSpPr>
      <dsp:spPr>
        <a:xfrm>
          <a:off x="1163618" y="0"/>
          <a:ext cx="3218512" cy="32184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Звільнення селян без землі </a:t>
          </a:r>
          <a:endParaRPr lang="ru-RU" sz="3300" kern="1200" dirty="0"/>
        </a:p>
      </dsp:txBody>
      <dsp:txXfrm>
        <a:off x="1634958" y="471333"/>
        <a:ext cx="2275832" cy="2275800"/>
      </dsp:txXfrm>
    </dsp:sp>
    <dsp:sp modelId="{1E005A84-5D66-495C-8572-2F99C411721E}">
      <dsp:nvSpPr>
        <dsp:cNvPr id="0" name=""/>
        <dsp:cNvSpPr/>
      </dsp:nvSpPr>
      <dsp:spPr>
        <a:xfrm>
          <a:off x="2729581" y="2146538"/>
          <a:ext cx="3218512" cy="32184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Звільнення селян з землею за викуп</a:t>
          </a:r>
          <a:endParaRPr lang="ru-RU" sz="3300" kern="1200" dirty="0"/>
        </a:p>
      </dsp:txBody>
      <dsp:txXfrm>
        <a:off x="3200921" y="2617871"/>
        <a:ext cx="2275832" cy="2275800"/>
      </dsp:txXfrm>
    </dsp:sp>
    <dsp:sp modelId="{8050C13D-29F1-4A00-B014-9E46F488133F}">
      <dsp:nvSpPr>
        <dsp:cNvPr id="0" name=""/>
        <dsp:cNvSpPr/>
      </dsp:nvSpPr>
      <dsp:spPr>
        <a:xfrm>
          <a:off x="4474853" y="0"/>
          <a:ext cx="3218512" cy="32184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13200000"/>
          </a:lightRig>
        </a:scene3d>
        <a:sp3d prstMaterial="dkEdge">
          <a:bevelT w="63500" h="508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Звільнення селян з землею без викупа  </a:t>
          </a:r>
          <a:endParaRPr lang="ru-RU" sz="3300" kern="1200" dirty="0"/>
        </a:p>
      </dsp:txBody>
      <dsp:txXfrm>
        <a:off x="4946193" y="471333"/>
        <a:ext cx="2275832" cy="2275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4E13-D242-46ED-B637-75422F0C2DFF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2DB8A-0587-41BC-9412-0D1E1A6E6D82}">
      <dsp:nvSpPr>
        <dsp:cNvPr id="0" name=""/>
        <dsp:cNvSpPr/>
      </dsp:nvSpPr>
      <dsp:spPr>
        <a:xfrm>
          <a:off x="779587" y="561662"/>
          <a:ext cx="7495831" cy="1123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163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Селяни отримали особисту свободу, майнові та громадянські права</a:t>
          </a:r>
          <a:endParaRPr lang="ru-RU" sz="3300" kern="1200" dirty="0"/>
        </a:p>
      </dsp:txBody>
      <dsp:txXfrm>
        <a:off x="779587" y="561662"/>
        <a:ext cx="7495831" cy="1123324"/>
      </dsp:txXfrm>
    </dsp:sp>
    <dsp:sp modelId="{FCDEB2CE-66A3-4E6C-947E-DAE79468FF8B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C808A-1590-4C54-9A90-187AC6824CF8}">
      <dsp:nvSpPr>
        <dsp:cNvPr id="0" name=""/>
        <dsp:cNvSpPr/>
      </dsp:nvSpPr>
      <dsp:spPr>
        <a:xfrm>
          <a:off x="1187915" y="2246649"/>
          <a:ext cx="7087502" cy="1123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163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Зберігалась нерівноправність селян </a:t>
          </a:r>
          <a:endParaRPr lang="ru-RU" sz="3300" kern="1200" dirty="0"/>
        </a:p>
      </dsp:txBody>
      <dsp:txXfrm>
        <a:off x="1187915" y="2246649"/>
        <a:ext cx="7087502" cy="1123324"/>
      </dsp:txXfrm>
    </dsp:sp>
    <dsp:sp modelId="{BDEE5B3A-4FB2-4187-9759-B4E08B97C398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ED439-E907-4CE3-A888-34C72D0DE44D}">
      <dsp:nvSpPr>
        <dsp:cNvPr id="0" name=""/>
        <dsp:cNvSpPr/>
      </dsp:nvSpPr>
      <dsp:spPr>
        <a:xfrm>
          <a:off x="779587" y="3931636"/>
          <a:ext cx="7495831" cy="1123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163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Земля залишилася власністю поміщиків</a:t>
          </a:r>
          <a:endParaRPr lang="ru-RU" sz="3300" kern="1200" dirty="0"/>
        </a:p>
      </dsp:txBody>
      <dsp:txXfrm>
        <a:off x="779587" y="3931636"/>
        <a:ext cx="7495831" cy="1123324"/>
      </dsp:txXfrm>
    </dsp:sp>
    <dsp:sp modelId="{19B0E441-DDF5-43E4-BF1B-E2540F8EDB85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DDE8D-A072-41FB-8D7E-CC0F8B0EA6FD}">
      <dsp:nvSpPr>
        <dsp:cNvPr id="0" name=""/>
        <dsp:cNvSpPr/>
      </dsp:nvSpPr>
      <dsp:spPr>
        <a:xfrm>
          <a:off x="1707886" y="302046"/>
          <a:ext cx="2648368" cy="5627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Позитивні</a:t>
          </a:r>
          <a:endParaRPr lang="ru-RU" sz="2400" kern="1200" dirty="0"/>
        </a:p>
      </dsp:txBody>
      <dsp:txXfrm>
        <a:off x="1724367" y="318527"/>
        <a:ext cx="2615406" cy="529756"/>
      </dsp:txXfrm>
    </dsp:sp>
    <dsp:sp modelId="{E919B960-AAD3-47AF-9C28-75D0640375A9}">
      <dsp:nvSpPr>
        <dsp:cNvPr id="0" name=""/>
        <dsp:cNvSpPr/>
      </dsp:nvSpPr>
      <dsp:spPr>
        <a:xfrm>
          <a:off x="4911352" y="302046"/>
          <a:ext cx="2308860" cy="5627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Негативні</a:t>
          </a:r>
          <a:endParaRPr lang="ru-RU" sz="2400" kern="1200" dirty="0"/>
        </a:p>
      </dsp:txBody>
      <dsp:txXfrm>
        <a:off x="4927833" y="318527"/>
        <a:ext cx="2275898" cy="529756"/>
      </dsp:txXfrm>
    </dsp:sp>
    <dsp:sp modelId="{F6D8A703-FFE9-4F1C-B205-563560DAA23E}">
      <dsp:nvSpPr>
        <dsp:cNvPr id="0" name=""/>
        <dsp:cNvSpPr/>
      </dsp:nvSpPr>
      <dsp:spPr>
        <a:xfrm>
          <a:off x="4026495" y="4958953"/>
          <a:ext cx="875109" cy="87510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2F455-BD96-4DDD-B9E2-A24DFC390AFC}">
      <dsp:nvSpPr>
        <dsp:cNvPr id="0" name=""/>
        <dsp:cNvSpPr/>
      </dsp:nvSpPr>
      <dsp:spPr>
        <a:xfrm>
          <a:off x="1838721" y="4592574"/>
          <a:ext cx="5250656" cy="354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CE85CB-1DC9-43F7-9D12-D652A200FC91}">
      <dsp:nvSpPr>
        <dsp:cNvPr id="0" name=""/>
        <dsp:cNvSpPr/>
      </dsp:nvSpPr>
      <dsp:spPr>
        <a:xfrm>
          <a:off x="4930775" y="3831812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Зберігалася селянська община з круговою порукою та земельними переділами</a:t>
          </a:r>
          <a:endParaRPr lang="ru-RU" sz="1100" kern="1200" dirty="0"/>
        </a:p>
      </dsp:txBody>
      <dsp:txXfrm>
        <a:off x="4965862" y="3866899"/>
        <a:ext cx="2030088" cy="648582"/>
      </dsp:txXfrm>
    </dsp:sp>
    <dsp:sp modelId="{E7961660-8078-4078-B4CC-27C4DCA91DD3}">
      <dsp:nvSpPr>
        <dsp:cNvPr id="0" name=""/>
        <dsp:cNvSpPr/>
      </dsp:nvSpPr>
      <dsp:spPr>
        <a:xfrm>
          <a:off x="4930775" y="3057049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Пограбування селянства перешкоджало розвитку внутрішнього ринку</a:t>
          </a:r>
          <a:endParaRPr lang="ru-RU" sz="1100" kern="1200" dirty="0"/>
        </a:p>
      </dsp:txBody>
      <dsp:txXfrm>
        <a:off x="4965862" y="3092136"/>
        <a:ext cx="2030088" cy="648582"/>
      </dsp:txXfrm>
    </dsp:sp>
    <dsp:sp modelId="{7C3A172F-D0A0-4A95-A1A0-618EEB396CF5}">
      <dsp:nvSpPr>
        <dsp:cNvPr id="0" name=""/>
        <dsp:cNvSpPr/>
      </dsp:nvSpPr>
      <dsp:spPr>
        <a:xfrm>
          <a:off x="4930775" y="2282285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На зміну феодальній експлуатації прийшла відробіткова система</a:t>
          </a:r>
          <a:endParaRPr lang="ru-RU" sz="1100" kern="1200" dirty="0"/>
        </a:p>
      </dsp:txBody>
      <dsp:txXfrm>
        <a:off x="4965862" y="2317372"/>
        <a:ext cx="2030088" cy="648582"/>
      </dsp:txXfrm>
    </dsp:sp>
    <dsp:sp modelId="{5E8BC7B0-6D38-4393-A9BA-E98A0DA19C53}">
      <dsp:nvSpPr>
        <dsp:cNvPr id="0" name=""/>
        <dsp:cNvSpPr/>
      </dsp:nvSpPr>
      <dsp:spPr>
        <a:xfrm>
          <a:off x="4930775" y="1493520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Зберігалося поміщицьке землеволодіння та малоземелля селян</a:t>
          </a:r>
          <a:endParaRPr lang="ru-RU" sz="1100" kern="1200" dirty="0"/>
        </a:p>
      </dsp:txBody>
      <dsp:txXfrm>
        <a:off x="4965862" y="1528607"/>
        <a:ext cx="2030088" cy="648582"/>
      </dsp:txXfrm>
    </dsp:sp>
    <dsp:sp modelId="{AF4613A7-7E39-4567-84DF-DFCB3FD10D8D}">
      <dsp:nvSpPr>
        <dsp:cNvPr id="0" name=""/>
        <dsp:cNvSpPr/>
      </dsp:nvSpPr>
      <dsp:spPr>
        <a:xfrm>
          <a:off x="1897062" y="3831812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Змінилась структура суспільства, з’явилася необхідність проведення інших реформ  </a:t>
          </a:r>
          <a:endParaRPr lang="ru-RU" sz="1100" kern="1200" dirty="0"/>
        </a:p>
      </dsp:txBody>
      <dsp:txXfrm>
        <a:off x="1932149" y="3866899"/>
        <a:ext cx="2030088" cy="648582"/>
      </dsp:txXfrm>
    </dsp:sp>
    <dsp:sp modelId="{806ADF4A-D99F-4DFF-9E05-565AFC8397E6}">
      <dsp:nvSpPr>
        <dsp:cNvPr id="0" name=""/>
        <dsp:cNvSpPr/>
      </dsp:nvSpPr>
      <dsp:spPr>
        <a:xfrm>
          <a:off x="1897062" y="3057049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 результаті реформи було створено ринок найманої праці</a:t>
          </a:r>
          <a:endParaRPr lang="ru-RU" sz="1100" kern="1200" dirty="0"/>
        </a:p>
      </dsp:txBody>
      <dsp:txXfrm>
        <a:off x="1932149" y="3092136"/>
        <a:ext cx="2030088" cy="648582"/>
      </dsp:txXfrm>
    </dsp:sp>
    <dsp:sp modelId="{2D35B5D0-4B2F-4B36-857B-070C5EE00100}">
      <dsp:nvSpPr>
        <dsp:cNvPr id="0" name=""/>
        <dsp:cNvSpPr/>
      </dsp:nvSpPr>
      <dsp:spPr>
        <a:xfrm>
          <a:off x="1897062" y="2282285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Вихід Росії на світовий аграрний ринок</a:t>
          </a:r>
          <a:endParaRPr lang="ru-RU" sz="1100" kern="1200" dirty="0"/>
        </a:p>
      </dsp:txBody>
      <dsp:txXfrm>
        <a:off x="1932149" y="2317372"/>
        <a:ext cx="2030088" cy="648582"/>
      </dsp:txXfrm>
    </dsp:sp>
    <dsp:sp modelId="{E87C5701-13D6-4FBC-803D-56C3401AD90C}">
      <dsp:nvSpPr>
        <dsp:cNvPr id="0" name=""/>
        <dsp:cNvSpPr/>
      </dsp:nvSpPr>
      <dsp:spPr>
        <a:xfrm>
          <a:off x="1897062" y="1493520"/>
          <a:ext cx="2100262" cy="7187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Реформа сприяла економічному розвитку Росії </a:t>
          </a:r>
          <a:endParaRPr lang="ru-RU" sz="1100" kern="1200" dirty="0"/>
        </a:p>
      </dsp:txBody>
      <dsp:txXfrm>
        <a:off x="1932149" y="1528607"/>
        <a:ext cx="2030088" cy="648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DA656-C214-4BE4-B893-BB6BC50031D1}">
      <dsp:nvSpPr>
        <dsp:cNvPr id="0" name=""/>
        <dsp:cNvSpPr/>
      </dsp:nvSpPr>
      <dsp:spPr>
        <a:xfrm>
          <a:off x="0" y="799988"/>
          <a:ext cx="2985409" cy="29853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1">
                <a:alpha val="50000"/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Захід</a:t>
          </a:r>
          <a:r>
            <a:rPr lang="uk-UA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Велика кількість вільних цілинних земель.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Організація переселенцями фермерських господарств, де впроваджувалася техніка та наймана праця.</a:t>
          </a:r>
          <a:endParaRPr lang="ru-RU" sz="14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37203" y="1237185"/>
        <a:ext cx="2111003" cy="2110972"/>
      </dsp:txXfrm>
    </dsp:sp>
    <dsp:sp modelId="{767E8AB0-9A86-419D-89AF-95C3AB3B2129}">
      <dsp:nvSpPr>
        <dsp:cNvPr id="0" name=""/>
        <dsp:cNvSpPr/>
      </dsp:nvSpPr>
      <dsp:spPr>
        <a:xfrm>
          <a:off x="1944207" y="2492167"/>
          <a:ext cx="5040564" cy="22652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1">
                <a:alpha val="50000"/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Південь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Панування плантаційних господарств де вирощували бавовну.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Використання примусової праці рабів.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682381" y="2823912"/>
        <a:ext cx="3564216" cy="1601805"/>
      </dsp:txXfrm>
    </dsp:sp>
    <dsp:sp modelId="{F77CEFCE-ECFA-4A48-B2FB-DCFDAF26D540}">
      <dsp:nvSpPr>
        <dsp:cNvPr id="0" name=""/>
        <dsp:cNvSpPr/>
      </dsp:nvSpPr>
      <dsp:spPr>
        <a:xfrm>
          <a:off x="2160247" y="175405"/>
          <a:ext cx="4791432" cy="22149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9000"/>
                <a:satMod val="180000"/>
              </a:schemeClr>
            </a:gs>
            <a:gs pos="65000">
              <a:schemeClr val="accent1">
                <a:alpha val="50000"/>
                <a:hueOff val="0"/>
                <a:satOff val="0"/>
                <a:lumOff val="0"/>
                <a:alphaOff val="0"/>
                <a:tint val="52000"/>
                <a:satMod val="2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9000"/>
                <a:satMod val="30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Північ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Швидкі темпи економічного розвитку, промислова революція.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Розвиток фабричної промисловості, наймана праця.</a:t>
          </a:r>
          <a:endParaRPr lang="ru-RU" sz="16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861936" y="499783"/>
        <a:ext cx="3388054" cy="1566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C58732-6176-4A1B-809E-FF1AB69A29ED}" type="datetimeFigureOut">
              <a:rPr lang="ru-RU" smtClean="0"/>
              <a:t>09.04.2012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0EB865-849A-4B52-953F-8F2FA50689F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5904656" cy="129614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Учнівський проект </a:t>
            </a:r>
            <a:br>
              <a:rPr lang="uk-UA" dirty="0" smtClean="0"/>
            </a:br>
            <a:r>
              <a:rPr lang="uk-UA" dirty="0" smtClean="0"/>
              <a:t>Видатні події світової історії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4644008" cy="2664296"/>
          </a:xfrm>
        </p:spPr>
        <p:txBody>
          <a:bodyPr>
            <a:normAutofit fontScale="92500" lnSpcReduction="20000"/>
          </a:bodyPr>
          <a:lstStyle/>
          <a:p>
            <a:r>
              <a:rPr lang="uk-UA" sz="2100" dirty="0" smtClean="0">
                <a:solidFill>
                  <a:schemeClr val="bg1"/>
                </a:solidFill>
                <a:latin typeface="+mj-lt"/>
              </a:rPr>
              <a:t>учасниці проектного етапу Всеукраїнського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2100" dirty="0" smtClean="0">
                <a:solidFill>
                  <a:schemeClr val="bg1"/>
                </a:solidFill>
                <a:latin typeface="+mj-lt"/>
              </a:rPr>
              <a:t>інтерактивного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100" dirty="0">
                <a:solidFill>
                  <a:schemeClr val="bg1"/>
                </a:solidFill>
                <a:latin typeface="+mj-lt"/>
              </a:rPr>
              <a:t>конкурсу </a:t>
            </a:r>
            <a:r>
              <a:rPr lang="uk-UA" sz="2100" dirty="0" smtClean="0">
                <a:solidFill>
                  <a:schemeClr val="bg1"/>
                </a:solidFill>
                <a:latin typeface="+mj-lt"/>
              </a:rPr>
              <a:t>Малої академії 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наук «</a:t>
            </a:r>
            <a:r>
              <a:rPr lang="uk-UA" sz="2100" dirty="0" smtClean="0">
                <a:solidFill>
                  <a:schemeClr val="bg1"/>
                </a:solidFill>
                <a:latin typeface="+mj-lt"/>
              </a:rPr>
              <a:t>МАН-Юніор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r>
              <a:rPr lang="ru-RU" sz="2100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uk-UA" sz="2100" dirty="0" smtClean="0">
                <a:solidFill>
                  <a:schemeClr val="bg1"/>
                </a:solidFill>
                <a:latin typeface="+mj-lt"/>
              </a:rPr>
              <a:t>номінації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 «</a:t>
            </a:r>
            <a:r>
              <a:rPr lang="uk-UA" sz="2100" dirty="0" smtClean="0">
                <a:solidFill>
                  <a:schemeClr val="bg1"/>
                </a:solidFill>
                <a:latin typeface="+mj-lt"/>
              </a:rPr>
              <a:t>Історик-Юніор</a:t>
            </a:r>
            <a:r>
              <a:rPr lang="ru-RU" sz="2100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r>
              <a:rPr lang="uk-UA" sz="2100" smtClean="0">
                <a:solidFill>
                  <a:schemeClr val="bg1"/>
                </a:solidFill>
                <a:latin typeface="+mj-lt"/>
              </a:rPr>
              <a:t>Учениці </a:t>
            </a:r>
            <a:r>
              <a:rPr lang="uk-UA" sz="2100" dirty="0">
                <a:solidFill>
                  <a:schemeClr val="bg1"/>
                </a:solidFill>
                <a:latin typeface="+mj-lt"/>
              </a:rPr>
              <a:t>9-Б класу</a:t>
            </a:r>
          </a:p>
          <a:p>
            <a:r>
              <a:rPr lang="uk-UA" sz="2100" dirty="0" smtClean="0">
                <a:latin typeface="+mj-lt"/>
              </a:rPr>
              <a:t>Первомайської ЗОШ </a:t>
            </a:r>
            <a:r>
              <a:rPr lang="uk-UA" sz="2100" dirty="0">
                <a:latin typeface="+mj-lt"/>
              </a:rPr>
              <a:t>І-ІІІ ст. </a:t>
            </a:r>
            <a:r>
              <a:rPr lang="uk-UA" sz="2100" dirty="0" smtClean="0">
                <a:latin typeface="+mj-lt"/>
              </a:rPr>
              <a:t>№16 </a:t>
            </a:r>
          </a:p>
          <a:p>
            <a:r>
              <a:rPr lang="uk-UA" sz="2100" dirty="0" smtClean="0">
                <a:latin typeface="+mj-lt"/>
              </a:rPr>
              <a:t>ім</a:t>
            </a:r>
            <a:r>
              <a:rPr lang="uk-UA" sz="2100" dirty="0">
                <a:latin typeface="+mj-lt"/>
              </a:rPr>
              <a:t>. Героя Радянського Союзу Я.М.Лобова</a:t>
            </a:r>
          </a:p>
          <a:p>
            <a:r>
              <a:rPr lang="uk-UA" sz="2100" dirty="0" smtClean="0">
                <a:solidFill>
                  <a:schemeClr val="bg1"/>
                </a:solidFill>
                <a:latin typeface="+mj-lt"/>
              </a:rPr>
              <a:t>Мурзи </a:t>
            </a:r>
            <a:r>
              <a:rPr lang="uk-UA" sz="2100" dirty="0">
                <a:solidFill>
                  <a:schemeClr val="bg1"/>
                </a:solidFill>
                <a:latin typeface="+mj-lt"/>
              </a:rPr>
              <a:t>Юлії </a:t>
            </a:r>
            <a:endParaRPr lang="ru-RU" sz="2100" dirty="0">
              <a:solidFill>
                <a:schemeClr val="bg1"/>
              </a:solidFill>
              <a:latin typeface="+mj-lt"/>
            </a:endParaRPr>
          </a:p>
          <a:p>
            <a:r>
              <a:rPr lang="uk-UA" sz="2100" dirty="0" smtClean="0">
                <a:latin typeface="+mj-lt"/>
              </a:rPr>
              <a:t>М. Первомайськ</a:t>
            </a:r>
            <a:r>
              <a:rPr lang="uk-UA" sz="2100" dirty="0" smtClean="0">
                <a:latin typeface="+mj-lt"/>
              </a:rPr>
              <a:t>, Миколаївської обл.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2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/>
          <a:lstStyle/>
          <a:p>
            <a:pPr algn="ctr"/>
            <a:r>
              <a:rPr lang="uk-UA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 рабства в США</a:t>
            </a:r>
            <a:endParaRPr lang="ru-RU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79732"/>
            <a:ext cx="2381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85" y="3280026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125">
            <a:off x="6363361" y="435688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1676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464">
            <a:off x="368831" y="4754957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257">
            <a:off x="6142892" y="14847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8798">
            <a:off x="279249" y="1413902"/>
            <a:ext cx="20669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9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cene3d>
            <a:camera prst="orthographicFront"/>
            <a:lightRig rig="balanced" dir="t">
              <a:rot lat="0" lon="0" rev="2100000"/>
            </a:lightRig>
          </a:scene3d>
          <a:sp3d>
            <a:bevelT prst="relaxedInset"/>
          </a:sp3d>
        </p:spPr>
        <p:txBody>
          <a:bodyPr>
            <a:normAutofit fontScale="90000"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Громадянська війна в США (1861-1865 рр.)</a:t>
            </a:r>
            <a:endParaRPr lang="ru-RU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913333"/>
              </p:ext>
            </p:extLst>
          </p:nvPr>
        </p:nvGraphicFramePr>
        <p:xfrm>
          <a:off x="179389" y="1196752"/>
          <a:ext cx="8785100" cy="554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79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Авраам Лінкольн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 numCol="2"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uk-UA" dirty="0" smtClean="0"/>
              <a:t>Хто заперечує свободу іншого, сам її не заслуговує»</a:t>
            </a:r>
          </a:p>
          <a:p>
            <a:endParaRPr lang="uk-UA" dirty="0" smtClean="0"/>
          </a:p>
          <a:p>
            <a:r>
              <a:rPr lang="uk-UA" dirty="0" smtClean="0"/>
              <a:t>«Я не хотів би бути рабом, і не хотів би бути рабовласником. Це виражає моє розуміння демократії»</a:t>
            </a:r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uk-UA" dirty="0" smtClean="0"/>
              <a:t>А.Лінкольн 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0" y="1268760"/>
            <a:ext cx="4366018" cy="4425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4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 </a:t>
            </a:r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червня</a:t>
            </a:r>
            <a:r>
              <a:rPr lang="ru-RU" sz="31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року – </a:t>
            </a:r>
            <a:r>
              <a:rPr lang="ru-RU" sz="31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 </a:t>
            </a:r>
            <a:r>
              <a:rPr lang="ru-RU" sz="31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</a:t>
            </a:r>
            <a:r>
              <a:rPr lang="uk-UA" sz="31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скасування </a:t>
            </a:r>
            <a:r>
              <a:rPr lang="ru-RU" sz="31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рабства</a:t>
            </a:r>
            <a:endParaRPr lang="ru-RU" sz="31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BF0675"/>
                </a:solidFill>
                <a:latin typeface="Verdana"/>
              </a:rPr>
              <a:t>	Д</a:t>
            </a:r>
            <a:r>
              <a:rPr lang="uk-UA" dirty="0" smtClean="0">
                <a:solidFill>
                  <a:srgbClr val="000000"/>
                </a:solidFill>
                <a:latin typeface="Verdana"/>
              </a:rPr>
              <a:t>о </a:t>
            </a:r>
            <a:r>
              <a:rPr lang="uk-UA" b="1" dirty="0" smtClean="0">
                <a:solidFill>
                  <a:srgbClr val="293998"/>
                </a:solidFill>
                <a:latin typeface="Verdana"/>
              </a:rPr>
              <a:t>скасування рабства в США</a:t>
            </a:r>
            <a:r>
              <a:rPr lang="uk-UA" dirty="0" smtClean="0">
                <a:solidFill>
                  <a:srgbClr val="000000"/>
                </a:solidFill>
                <a:latin typeface="Verdana"/>
              </a:rPr>
              <a:t> призвела довгоочікувана перемога Півночі над рабовласницьким Півднем у ході Громадянської війни 1861-1865 років. Після цієї події припинилося ввезення рабів на територію країни. 19 червня 1862 тодішній президент Сполучених Штатів Америки Авраам Лінкольн підписав закон, яким було </a:t>
            </a:r>
            <a:r>
              <a:rPr lang="uk-UA" b="1" dirty="0" smtClean="0">
                <a:solidFill>
                  <a:srgbClr val="293998"/>
                </a:solidFill>
                <a:latin typeface="Verdana"/>
              </a:rPr>
              <a:t>скасовано рабство в США</a:t>
            </a:r>
            <a:r>
              <a:rPr lang="uk-UA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uk-UA" dirty="0" smtClean="0">
                <a:solidFill>
                  <a:srgbClr val="000000"/>
                </a:solidFill>
                <a:latin typeface="Verdana"/>
              </a:rPr>
              <a:t>1 січня 1863 була прийнята Декларація незалежності, в якій також згадувалося про необхідність звільняти рабів, які перебували у великих землевласників. Але дія декларації практично почалося з закінченням збройного конфлікту між Півднем і Північчю США. У 1865 році була прийнята 13 поправка до Конституції, якою влада Америки задекларувала </a:t>
            </a:r>
            <a:r>
              <a:rPr lang="uk-UA" b="1" dirty="0" smtClean="0">
                <a:solidFill>
                  <a:srgbClr val="293998"/>
                </a:solidFill>
                <a:latin typeface="Verdana"/>
              </a:rPr>
              <a:t>скасування рабства в США</a:t>
            </a:r>
            <a:r>
              <a:rPr lang="uk-UA" dirty="0" smtClean="0">
                <a:solidFill>
                  <a:srgbClr val="000000"/>
                </a:solidFill>
                <a:latin typeface="Verdana"/>
              </a:rPr>
              <a:t>. Саме ця подія остаточно викорінила работоргівлю в Америці.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361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uk-UA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Історичне значення громадянської війни:</a:t>
            </a:r>
            <a:endParaRPr lang="ru-RU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 numCol="2">
            <a:normAutofit/>
          </a:bodyPr>
          <a:lstStyle/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r>
              <a:rPr lang="uk-UA" sz="1800" dirty="0" smtClean="0"/>
              <a:t>В результаті війни ціною великих втрат було збережено єдність США та ліквідовано рабовласництво.</a:t>
            </a:r>
          </a:p>
          <a:p>
            <a:r>
              <a:rPr lang="uk-UA" sz="1800" dirty="0" smtClean="0"/>
              <a:t>Війна закріпила провідну роль Півночі в економічному і політичному житті країни.</a:t>
            </a:r>
          </a:p>
          <a:p>
            <a:r>
              <a:rPr lang="uk-UA" sz="1800" dirty="0" smtClean="0"/>
              <a:t>Розпочався процес встановлення рівних прав для чорношкірих і білих американців.</a:t>
            </a:r>
          </a:p>
          <a:p>
            <a:r>
              <a:rPr lang="uk-UA" sz="1800" dirty="0" smtClean="0"/>
              <a:t>Було підірвано основи плантаційного господарства. </a:t>
            </a:r>
          </a:p>
          <a:p>
            <a:r>
              <a:rPr lang="uk-UA" sz="1800" dirty="0" smtClean="0"/>
              <a:t>У результаті війни створено регулярну армію сучасного типу. 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0" y="908720"/>
            <a:ext cx="4032448" cy="277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1" y="3678835"/>
            <a:ext cx="3768486" cy="29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8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Причини відміни кріпосного права 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98257"/>
              </p:ext>
            </p:extLst>
          </p:nvPr>
        </p:nvGraphicFramePr>
        <p:xfrm>
          <a:off x="0" y="1341438"/>
          <a:ext cx="9144000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4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Реформу 19 лютого 1861 року справедливо називають Великою </a:t>
            </a:r>
            <a:endParaRPr lang="ru-RU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1800" dirty="0" smtClean="0"/>
              <a:t>Гусяче перо, яким Олександр ІІ підписав Маніфест про скасування кріпосного права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«</a:t>
            </a:r>
            <a:r>
              <a:rPr lang="ru-RU" sz="1800" dirty="0"/>
              <a:t>Я хочу остаться наедине со своей совестью». Император попросил всех выйти из кабинета. Перед ним на столе лежал документ, который должен был перевернуть всю русскую историю — Закон об освобождении крестьян. Его ждали долгие годы, за него сражались лучшие люди государства. Закон не только ликвидировал позор России — крепостное право, но и давал надежду на торжество добра и справедливости. Подобный шаг для монарха — трудное испытание, к которому он готовился всю жизнь, из года в год, с самого детства…</a:t>
            </a: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5" name="Рисунок 2" descr="f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7" y="2060848"/>
            <a:ext cx="383967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1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494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uk-UA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Підготовка відміни кріпосного права</a:t>
            </a:r>
            <a:endParaRPr lang="ru-RU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3.01.1857 г. — утворення Таємного  комітету </a:t>
            </a:r>
            <a:r>
              <a:rPr lang="ru-RU" dirty="0" smtClean="0"/>
              <a:t>«для обсуждения мер по устройству быта помещичьих крестьян». </a:t>
            </a:r>
          </a:p>
          <a:p>
            <a:r>
              <a:rPr lang="uk-UA" dirty="0" smtClean="0"/>
              <a:t>Жовтень 1857 г. — віленський генерал-губернатор В.Н. Назімов від імені дворян просить дозволу обговорити питання про звільнення селянства без наділення їх землею</a:t>
            </a:r>
          </a:p>
          <a:p>
            <a:r>
              <a:rPr lang="uk-UA" dirty="0" smtClean="0"/>
              <a:t>20.11.1857 г. — Олександр II видає рескрипт про створення губернських дворянських комітетів для обговорення проектів звільнення селян</a:t>
            </a:r>
          </a:p>
          <a:p>
            <a:r>
              <a:rPr lang="uk-UA" dirty="0" smtClean="0"/>
              <a:t>Лютий 1858 г. — Таємний комітет перейменовано на Головний комітет у селянських справах </a:t>
            </a:r>
          </a:p>
          <a:p>
            <a:r>
              <a:rPr lang="uk-UA" dirty="0" smtClean="0"/>
              <a:t>Березень 1859 г. — створено Редакційну комісію. </a:t>
            </a:r>
          </a:p>
          <a:p>
            <a:r>
              <a:rPr lang="uk-UA" dirty="0" smtClean="0"/>
              <a:t>Головна задача: розглянути всі матеріали, що надійшли з  губерній, та скласти на </a:t>
            </a:r>
            <a:r>
              <a:rPr lang="uk-UA" dirty="0"/>
              <a:t>ї</a:t>
            </a:r>
            <a:r>
              <a:rPr lang="uk-UA" dirty="0" smtClean="0"/>
              <a:t>х основі загальний проект закону про звільнення селян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65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066893546"/>
              </p:ext>
            </p:extLst>
          </p:nvPr>
        </p:nvGraphicFramePr>
        <p:xfrm>
          <a:off x="179512" y="1376362"/>
          <a:ext cx="8856984" cy="536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Варіанти звільнення селянства </a:t>
            </a:r>
            <a:endParaRPr lang="ru-RU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68416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sz="1800" dirty="0" smtClean="0"/>
              <a:t>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</p:txBody>
      </p:sp>
      <p:pic>
        <p:nvPicPr>
          <p:cNvPr id="5" name="Picture 4" descr="кавел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8514" y="4587320"/>
            <a:ext cx="1258849" cy="1856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3284538"/>
            <a:ext cx="1981200" cy="296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0" cap="none" spc="0" normalizeH="0" baseline="0" noProof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Monotype Corsiva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1412776"/>
            <a:ext cx="1357924" cy="1688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2743200" y="3214688"/>
            <a:ext cx="2057400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0" cap="none" spc="0" normalizeH="0" baseline="0" noProof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Monotype Corsiva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83016" y="3618924"/>
            <a:ext cx="2464878" cy="2674554"/>
            <a:chOff x="3150" y="-647"/>
            <a:chExt cx="2610" cy="2807"/>
          </a:xfrm>
        </p:grpSpPr>
        <p:pic>
          <p:nvPicPr>
            <p:cNvPr id="10" name="Picture 13" descr="Чернышевский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0" y="-647"/>
              <a:ext cx="1183" cy="16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4" descr="Добролюбов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6" y="527"/>
              <a:ext cx="1154" cy="16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5397500" y="3602037"/>
            <a:ext cx="3168650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0" cap="none" spc="0" normalizeH="0" baseline="0" noProof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uLnTx/>
              <a:uFillTx/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6644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Цар-реформатор Олександр ІІ </a:t>
            </a:r>
            <a:endParaRPr lang="ru-RU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 numCol="2"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Гораздо лучше, чтобы это произошло свыше, нежели снизу».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uk-UA" sz="1800" dirty="0" smtClean="0"/>
              <a:t>( з промови Олександра II перед московським дворянством 	30 березня 1856 г.)</a:t>
            </a:r>
            <a:endParaRPr lang="uk-U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3075"/>
            <a:ext cx="41611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56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uk-UA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Основні положення реформи </a:t>
            </a:r>
            <a:endParaRPr lang="ru-RU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877896"/>
              </p:ext>
            </p:extLst>
          </p:nvPr>
        </p:nvGraphicFramePr>
        <p:xfrm>
          <a:off x="179512" y="1052736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73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Наслідки реформи 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38327"/>
              </p:ext>
            </p:extLst>
          </p:nvPr>
        </p:nvGraphicFramePr>
        <p:xfrm>
          <a:off x="107950" y="908050"/>
          <a:ext cx="8928100" cy="583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50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" y="1412776"/>
            <a:ext cx="874232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93610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Характерні риси соціально-економічного розвитку США у першій половині ХІХ століття</a:t>
            </a:r>
            <a:endParaRPr lang="ru-RU" sz="28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0737189"/>
              </p:ext>
            </p:extLst>
          </p:nvPr>
        </p:nvGraphicFramePr>
        <p:xfrm>
          <a:off x="251519" y="1404888"/>
          <a:ext cx="8692017" cy="49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1531455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214</TotalTime>
  <Words>602</Words>
  <Application>Microsoft Office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 Учнівський проект  Видатні події світової історії </vt:lpstr>
      <vt:lpstr>Причини відміни кріпосного права </vt:lpstr>
      <vt:lpstr>Реформу 19 лютого 1861 року справедливо називають Великою </vt:lpstr>
      <vt:lpstr>Підготовка відміни кріпосного права</vt:lpstr>
      <vt:lpstr>Варіанти звільнення селянства </vt:lpstr>
      <vt:lpstr>Цар-реформатор Олександр ІІ </vt:lpstr>
      <vt:lpstr>Основні положення реформи </vt:lpstr>
      <vt:lpstr>Наслідки реформи </vt:lpstr>
      <vt:lpstr>Характерні риси соціально-економічного розвитку США у першій половині ХІХ століття</vt:lpstr>
      <vt:lpstr>Проблема рабства в США</vt:lpstr>
      <vt:lpstr>Громадянська війна в США (1861-1865 рр.)</vt:lpstr>
      <vt:lpstr>Авраам Лінкольн</vt:lpstr>
      <vt:lpstr> 19 червня року – закон про скасування рабства</vt:lpstr>
      <vt:lpstr>Історичне значення громадянської війни: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Порівняльний аналіз подій, що відбулися 150 років тому </dc:title>
  <dc:creator>Пользователь Windows</dc:creator>
  <cp:lastModifiedBy>Пользователь Windows</cp:lastModifiedBy>
  <cp:revision>29</cp:revision>
  <dcterms:created xsi:type="dcterms:W3CDTF">2012-04-08T15:41:01Z</dcterms:created>
  <dcterms:modified xsi:type="dcterms:W3CDTF">2012-04-09T18:34:40Z</dcterms:modified>
</cp:coreProperties>
</file>